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94" r:id="rId2"/>
    <p:sldId id="272" r:id="rId3"/>
    <p:sldId id="273" r:id="rId4"/>
    <p:sldId id="274" r:id="rId5"/>
    <p:sldId id="275" r:id="rId6"/>
    <p:sldId id="276" r:id="rId7"/>
    <p:sldId id="299" r:id="rId8"/>
    <p:sldId id="277" r:id="rId9"/>
    <p:sldId id="278" r:id="rId10"/>
    <p:sldId id="281" r:id="rId11"/>
    <p:sldId id="279" r:id="rId12"/>
    <p:sldId id="280" r:id="rId13"/>
    <p:sldId id="297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98" r:id="rId2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iviaNemeth@sulid.hu" initials="O" lastIdx="2" clrIdx="0">
    <p:extLst/>
  </p:cmAuthor>
  <p:cmAuthor id="2" name="Németh Olívia" initials="NO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71" autoAdjust="0"/>
    <p:restoredTop sz="94554" autoAdjust="0"/>
  </p:normalViewPr>
  <p:slideViewPr>
    <p:cSldViewPr snapToGrid="0" snapToObjects="1">
      <p:cViewPr varScale="1">
        <p:scale>
          <a:sx n="87" d="100"/>
          <a:sy n="87" d="100"/>
        </p:scale>
        <p:origin x="-264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E19497-E4A7-4E9E-851E-3DAA58D8F0DD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43FBDCF-D99E-4EA4-B4A1-AAE1DB9F384D}">
      <dgm:prSet/>
      <dgm:spPr/>
      <dgm:t>
        <a:bodyPr/>
        <a:lstStyle/>
        <a:p>
          <a:r>
            <a:rPr lang="hu-HU" dirty="0" err="1"/>
            <a:t>Felülvizsgálja</a:t>
          </a:r>
          <a:r>
            <a:rPr lang="hu-HU" dirty="0"/>
            <a:t> az </a:t>
          </a:r>
          <a:r>
            <a:rPr lang="hu-HU" dirty="0" err="1"/>
            <a:t>Európai</a:t>
          </a:r>
          <a:r>
            <a:rPr lang="hu-HU" dirty="0"/>
            <a:t> </a:t>
          </a:r>
          <a:r>
            <a:rPr lang="hu-HU" dirty="0" err="1"/>
            <a:t>Unio</a:t>
          </a:r>
          <a:r>
            <a:rPr lang="hu-HU" dirty="0"/>
            <a:t>́ </a:t>
          </a:r>
          <a:r>
            <a:rPr lang="hu-HU" dirty="0" err="1"/>
            <a:t>intézményei</a:t>
          </a:r>
          <a:r>
            <a:rPr lang="hu-HU" dirty="0"/>
            <a:t> aktusainak </a:t>
          </a:r>
          <a:r>
            <a:rPr lang="hu-HU" dirty="0" err="1"/>
            <a:t>jogszerűségét</a:t>
          </a:r>
          <a:endParaRPr lang="en-US" dirty="0"/>
        </a:p>
      </dgm:t>
    </dgm:pt>
    <dgm:pt modelId="{8980A785-6721-4C0E-A5AA-80072F1B1ED5}" type="parTrans" cxnId="{B0FBE5DE-8DEF-4B8F-A30B-DC06F8A5FE29}">
      <dgm:prSet/>
      <dgm:spPr/>
      <dgm:t>
        <a:bodyPr/>
        <a:lstStyle/>
        <a:p>
          <a:endParaRPr lang="en-US"/>
        </a:p>
      </dgm:t>
    </dgm:pt>
    <dgm:pt modelId="{4FFF16C6-ABCA-4875-863F-315982305B98}" type="sibTrans" cxnId="{B0FBE5DE-8DEF-4B8F-A30B-DC06F8A5FE29}">
      <dgm:prSet phldrT="1"/>
      <dgm:spPr/>
      <dgm:t>
        <a:bodyPr/>
        <a:lstStyle/>
        <a:p>
          <a:endParaRPr lang="en-US"/>
        </a:p>
      </dgm:t>
    </dgm:pt>
    <dgm:pt modelId="{58F86460-119C-4BC3-9DED-42AA2E4E7A62}">
      <dgm:prSet/>
      <dgm:spPr/>
      <dgm:t>
        <a:bodyPr/>
        <a:lstStyle/>
        <a:p>
          <a:r>
            <a:rPr lang="hu-HU" dirty="0" err="1"/>
            <a:t>Biztosítja</a:t>
          </a:r>
          <a:r>
            <a:rPr lang="hu-HU" dirty="0"/>
            <a:t> a </a:t>
          </a:r>
          <a:r>
            <a:rPr lang="hu-HU" dirty="0" err="1"/>
            <a:t>tagállamok</a:t>
          </a:r>
          <a:r>
            <a:rPr lang="hu-HU" dirty="0"/>
            <a:t> </a:t>
          </a:r>
          <a:r>
            <a:rPr lang="hu-HU" dirty="0" err="1"/>
            <a:t>szerződésekből</a:t>
          </a:r>
          <a:r>
            <a:rPr lang="hu-HU" dirty="0"/>
            <a:t> </a:t>
          </a:r>
          <a:r>
            <a:rPr lang="hu-HU" dirty="0" err="1"/>
            <a:t>fakado</a:t>
          </a:r>
          <a:r>
            <a:rPr lang="hu-HU" dirty="0"/>
            <a:t>́ </a:t>
          </a:r>
          <a:r>
            <a:rPr lang="hu-HU" dirty="0" err="1"/>
            <a:t>kötelezettségeinek</a:t>
          </a:r>
          <a:r>
            <a:rPr lang="hu-HU" dirty="0"/>
            <a:t> </a:t>
          </a:r>
          <a:r>
            <a:rPr lang="hu-HU" dirty="0" err="1"/>
            <a:t>kikényszerítését</a:t>
          </a:r>
          <a:r>
            <a:rPr lang="hu-HU" dirty="0"/>
            <a:t> </a:t>
          </a:r>
          <a:endParaRPr lang="en-US" dirty="0"/>
        </a:p>
      </dgm:t>
    </dgm:pt>
    <dgm:pt modelId="{59C9801B-2CDC-410A-8592-AFA3BA4D1E64}" type="parTrans" cxnId="{22D1B02E-F890-424A-AEE1-BFDB8DC37ABD}">
      <dgm:prSet/>
      <dgm:spPr/>
      <dgm:t>
        <a:bodyPr/>
        <a:lstStyle/>
        <a:p>
          <a:endParaRPr lang="en-US"/>
        </a:p>
      </dgm:t>
    </dgm:pt>
    <dgm:pt modelId="{793E111A-F0FD-4348-9EB9-8128F89643C2}" type="sibTrans" cxnId="{22D1B02E-F890-424A-AEE1-BFDB8DC37ABD}">
      <dgm:prSet phldrT="2"/>
      <dgm:spPr/>
      <dgm:t>
        <a:bodyPr/>
        <a:lstStyle/>
        <a:p>
          <a:endParaRPr lang="en-US"/>
        </a:p>
      </dgm:t>
    </dgm:pt>
    <dgm:pt modelId="{D4B21EDB-39FF-40E9-9431-CE28A942AEA1}">
      <dgm:prSet/>
      <dgm:spPr/>
      <dgm:t>
        <a:bodyPr/>
        <a:lstStyle/>
        <a:p>
          <a:r>
            <a:rPr lang="hu-HU" dirty="0"/>
            <a:t>A nemzeti </a:t>
          </a:r>
          <a:r>
            <a:rPr lang="hu-HU" dirty="0" err="1"/>
            <a:t>bíróságok</a:t>
          </a:r>
          <a:r>
            <a:rPr lang="hu-HU" dirty="0"/>
            <a:t> </a:t>
          </a:r>
          <a:r>
            <a:rPr lang="hu-HU" dirty="0" err="1"/>
            <a:t>kérelmére</a:t>
          </a:r>
          <a:r>
            <a:rPr lang="hu-HU" dirty="0"/>
            <a:t> </a:t>
          </a:r>
          <a:r>
            <a:rPr lang="hu-HU" dirty="0" err="1"/>
            <a:t>értelmezi</a:t>
          </a:r>
          <a:r>
            <a:rPr lang="hu-HU" dirty="0"/>
            <a:t> az </a:t>
          </a:r>
          <a:r>
            <a:rPr lang="hu-HU" dirty="0" err="1"/>
            <a:t>Európai</a:t>
          </a:r>
          <a:r>
            <a:rPr lang="hu-HU" dirty="0"/>
            <a:t> </a:t>
          </a:r>
          <a:r>
            <a:rPr lang="hu-HU" dirty="0" err="1"/>
            <a:t>Unio</a:t>
          </a:r>
          <a:r>
            <a:rPr lang="hu-HU" dirty="0"/>
            <a:t>́ </a:t>
          </a:r>
          <a:r>
            <a:rPr lang="hu-HU" dirty="0" err="1"/>
            <a:t>jogát</a:t>
          </a:r>
          <a:r>
            <a:rPr lang="hu-HU" dirty="0"/>
            <a:t> </a:t>
          </a:r>
          <a:endParaRPr lang="en-US" dirty="0"/>
        </a:p>
      </dgm:t>
    </dgm:pt>
    <dgm:pt modelId="{25169D93-53C3-4A8C-B193-FB3BC34225D7}" type="parTrans" cxnId="{33F7C6B8-5A3D-43DD-8937-E5A20291C17F}">
      <dgm:prSet/>
      <dgm:spPr/>
      <dgm:t>
        <a:bodyPr/>
        <a:lstStyle/>
        <a:p>
          <a:endParaRPr lang="en-US"/>
        </a:p>
      </dgm:t>
    </dgm:pt>
    <dgm:pt modelId="{4CF3E67D-1A74-4E38-9DCB-A7D80553FB82}" type="sibTrans" cxnId="{33F7C6B8-5A3D-43DD-8937-E5A20291C17F}">
      <dgm:prSet phldrT="3"/>
      <dgm:spPr/>
      <dgm:t>
        <a:bodyPr/>
        <a:lstStyle/>
        <a:p>
          <a:endParaRPr lang="en-US"/>
        </a:p>
      </dgm:t>
    </dgm:pt>
    <dgm:pt modelId="{61423EC3-F105-3743-9A6F-D95D40DE27C7}" type="pres">
      <dgm:prSet presAssocID="{FDE19497-E4A7-4E9E-851E-3DAA58D8F0D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9B62A55-4843-2541-A5E8-59C6DA3597EE}" type="pres">
      <dgm:prSet presAssocID="{643FBDCF-D99E-4EA4-B4A1-AAE1DB9F384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D476491-E6C7-D747-81EF-D377728F2FAF}" type="pres">
      <dgm:prSet presAssocID="{4FFF16C6-ABCA-4875-863F-315982305B98}" presName="spacer" presStyleCnt="0"/>
      <dgm:spPr/>
    </dgm:pt>
    <dgm:pt modelId="{7CFE3FF0-D5BB-2A4B-9571-9F3CD3CBDDB7}" type="pres">
      <dgm:prSet presAssocID="{58F86460-119C-4BC3-9DED-42AA2E4E7A6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BC764BA-3CC6-894E-9809-0F5B7FF4C408}" type="pres">
      <dgm:prSet presAssocID="{793E111A-F0FD-4348-9EB9-8128F89643C2}" presName="spacer" presStyleCnt="0"/>
      <dgm:spPr/>
    </dgm:pt>
    <dgm:pt modelId="{A66772AF-420E-BC48-8BC2-46FB72F8CB45}" type="pres">
      <dgm:prSet presAssocID="{D4B21EDB-39FF-40E9-9431-CE28A942AEA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C484923-D6FC-9F4E-A519-7C3E2D735DA2}" type="presOf" srcId="{643FBDCF-D99E-4EA4-B4A1-AAE1DB9F384D}" destId="{F9B62A55-4843-2541-A5E8-59C6DA3597EE}" srcOrd="0" destOrd="0" presId="urn:microsoft.com/office/officeart/2005/8/layout/vList2"/>
    <dgm:cxn modelId="{7EC7CA68-338F-6B4F-84F7-87CCE6236136}" type="presOf" srcId="{D4B21EDB-39FF-40E9-9431-CE28A942AEA1}" destId="{A66772AF-420E-BC48-8BC2-46FB72F8CB45}" srcOrd="0" destOrd="0" presId="urn:microsoft.com/office/officeart/2005/8/layout/vList2"/>
    <dgm:cxn modelId="{33F7C6B8-5A3D-43DD-8937-E5A20291C17F}" srcId="{FDE19497-E4A7-4E9E-851E-3DAA58D8F0DD}" destId="{D4B21EDB-39FF-40E9-9431-CE28A942AEA1}" srcOrd="2" destOrd="0" parTransId="{25169D93-53C3-4A8C-B193-FB3BC34225D7}" sibTransId="{4CF3E67D-1A74-4E38-9DCB-A7D80553FB82}"/>
    <dgm:cxn modelId="{B0FBE5DE-8DEF-4B8F-A30B-DC06F8A5FE29}" srcId="{FDE19497-E4A7-4E9E-851E-3DAA58D8F0DD}" destId="{643FBDCF-D99E-4EA4-B4A1-AAE1DB9F384D}" srcOrd="0" destOrd="0" parTransId="{8980A785-6721-4C0E-A5AA-80072F1B1ED5}" sibTransId="{4FFF16C6-ABCA-4875-863F-315982305B98}"/>
    <dgm:cxn modelId="{1B28B393-FBA5-794D-B757-E6FA6EDE57BB}" type="presOf" srcId="{FDE19497-E4A7-4E9E-851E-3DAA58D8F0DD}" destId="{61423EC3-F105-3743-9A6F-D95D40DE27C7}" srcOrd="0" destOrd="0" presId="urn:microsoft.com/office/officeart/2005/8/layout/vList2"/>
    <dgm:cxn modelId="{B7FE5381-B6F0-2F4C-9210-2DBCE9D02242}" type="presOf" srcId="{58F86460-119C-4BC3-9DED-42AA2E4E7A62}" destId="{7CFE3FF0-D5BB-2A4B-9571-9F3CD3CBDDB7}" srcOrd="0" destOrd="0" presId="urn:microsoft.com/office/officeart/2005/8/layout/vList2"/>
    <dgm:cxn modelId="{22D1B02E-F890-424A-AEE1-BFDB8DC37ABD}" srcId="{FDE19497-E4A7-4E9E-851E-3DAA58D8F0DD}" destId="{58F86460-119C-4BC3-9DED-42AA2E4E7A62}" srcOrd="1" destOrd="0" parTransId="{59C9801B-2CDC-410A-8592-AFA3BA4D1E64}" sibTransId="{793E111A-F0FD-4348-9EB9-8128F89643C2}"/>
    <dgm:cxn modelId="{B18DBA38-43FB-A944-9F24-5528273E8BE1}" type="presParOf" srcId="{61423EC3-F105-3743-9A6F-D95D40DE27C7}" destId="{F9B62A55-4843-2541-A5E8-59C6DA3597EE}" srcOrd="0" destOrd="0" presId="urn:microsoft.com/office/officeart/2005/8/layout/vList2"/>
    <dgm:cxn modelId="{7FE4AD40-6DEA-E04C-A4A8-DEA499C5B869}" type="presParOf" srcId="{61423EC3-F105-3743-9A6F-D95D40DE27C7}" destId="{5D476491-E6C7-D747-81EF-D377728F2FAF}" srcOrd="1" destOrd="0" presId="urn:microsoft.com/office/officeart/2005/8/layout/vList2"/>
    <dgm:cxn modelId="{3B6C7616-3186-ED49-9B6A-673523372A84}" type="presParOf" srcId="{61423EC3-F105-3743-9A6F-D95D40DE27C7}" destId="{7CFE3FF0-D5BB-2A4B-9571-9F3CD3CBDDB7}" srcOrd="2" destOrd="0" presId="urn:microsoft.com/office/officeart/2005/8/layout/vList2"/>
    <dgm:cxn modelId="{4B1ABF50-B1D1-034F-BE4A-BBB61B980F73}" type="presParOf" srcId="{61423EC3-F105-3743-9A6F-D95D40DE27C7}" destId="{1BC764BA-3CC6-894E-9809-0F5B7FF4C408}" srcOrd="3" destOrd="0" presId="urn:microsoft.com/office/officeart/2005/8/layout/vList2"/>
    <dgm:cxn modelId="{40697CB9-C8AF-0948-A465-C80DF796881C}" type="presParOf" srcId="{61423EC3-F105-3743-9A6F-D95D40DE27C7}" destId="{A66772AF-420E-BC48-8BC2-46FB72F8CB4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E817B3B-88A7-4DF7-AF9D-163E89DD811D}" type="doc">
      <dgm:prSet loTypeId="urn:microsoft.com/office/officeart/2005/8/layout/hierarchy1" loCatId="hierarchy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52FD8A69-CEE8-4731-94E9-13C84D8AE287}">
      <dgm:prSet/>
      <dgm:spPr/>
      <dgm:t>
        <a:bodyPr/>
        <a:lstStyle/>
        <a:p>
          <a:r>
            <a:rPr lang="hu-HU" dirty="0"/>
            <a:t>Ha a </a:t>
          </a:r>
          <a:r>
            <a:rPr lang="hu-HU" b="1" dirty="0" err="1"/>
            <a:t>Bizottság</a:t>
          </a:r>
          <a:r>
            <a:rPr lang="hu-HU" b="1" dirty="0"/>
            <a:t> </a:t>
          </a:r>
          <a:r>
            <a:rPr lang="hu-HU" b="1" dirty="0" err="1"/>
            <a:t>megítélése</a:t>
          </a:r>
          <a:r>
            <a:rPr lang="hu-HU" b="1" dirty="0"/>
            <a:t> szerint </a:t>
          </a:r>
          <a:r>
            <a:rPr lang="hu-HU" dirty="0"/>
            <a:t>egy </a:t>
          </a:r>
          <a:r>
            <a:rPr lang="hu-HU" b="1" dirty="0" err="1"/>
            <a:t>tagállam</a:t>
          </a:r>
          <a:r>
            <a:rPr lang="hu-HU" b="1" dirty="0"/>
            <a:t> a </a:t>
          </a:r>
          <a:r>
            <a:rPr lang="hu-HU" b="1" dirty="0" err="1"/>
            <a:t>Szerződésekből</a:t>
          </a:r>
          <a:r>
            <a:rPr lang="hu-HU" b="1" dirty="0"/>
            <a:t> </a:t>
          </a:r>
          <a:r>
            <a:rPr lang="hu-HU" b="1" dirty="0" err="1"/>
            <a:t>eredo</a:t>
          </a:r>
          <a:r>
            <a:rPr lang="hu-HU" b="1" dirty="0"/>
            <a:t>̋ valamely </a:t>
          </a:r>
          <a:r>
            <a:rPr lang="hu-HU" b="1" dirty="0" err="1"/>
            <a:t>kötelezettségét</a:t>
          </a:r>
          <a:r>
            <a:rPr lang="hu-HU" b="1" dirty="0"/>
            <a:t> nem </a:t>
          </a:r>
          <a:r>
            <a:rPr lang="hu-HU" b="1" dirty="0" err="1"/>
            <a:t>teljesítette</a:t>
          </a:r>
          <a:r>
            <a:rPr lang="hu-HU" dirty="0"/>
            <a:t>, az </a:t>
          </a:r>
          <a:r>
            <a:rPr lang="hu-HU" dirty="0" err="1"/>
            <a:t>ügyről</a:t>
          </a:r>
          <a:r>
            <a:rPr lang="hu-HU" dirty="0"/>
            <a:t> </a:t>
          </a:r>
          <a:r>
            <a:rPr lang="hu-HU" b="1" dirty="0" err="1"/>
            <a:t>indokolással</a:t>
          </a:r>
          <a:r>
            <a:rPr lang="hu-HU" b="1" dirty="0"/>
            <a:t> </a:t>
          </a:r>
          <a:r>
            <a:rPr lang="hu-HU" b="1" dirty="0" err="1"/>
            <a:t>ellátott</a:t>
          </a:r>
          <a:r>
            <a:rPr lang="hu-HU" b="1" dirty="0"/>
            <a:t> </a:t>
          </a:r>
          <a:r>
            <a:rPr lang="hu-HU" b="1" dirty="0" err="1"/>
            <a:t>véleményt</a:t>
          </a:r>
          <a:r>
            <a:rPr lang="hu-HU" b="1" dirty="0"/>
            <a:t> ad, </a:t>
          </a:r>
          <a:r>
            <a:rPr lang="hu-HU" dirty="0" err="1"/>
            <a:t>miután</a:t>
          </a:r>
          <a:r>
            <a:rPr lang="hu-HU" dirty="0"/>
            <a:t> az </a:t>
          </a:r>
          <a:r>
            <a:rPr lang="hu-HU" dirty="0" err="1"/>
            <a:t>érintett</a:t>
          </a:r>
          <a:r>
            <a:rPr lang="hu-HU" dirty="0"/>
            <a:t> </a:t>
          </a:r>
          <a:r>
            <a:rPr lang="hu-HU" dirty="0" err="1"/>
            <a:t>államnak</a:t>
          </a:r>
          <a:r>
            <a:rPr lang="hu-HU" dirty="0"/>
            <a:t> </a:t>
          </a:r>
          <a:r>
            <a:rPr lang="hu-HU" dirty="0" err="1"/>
            <a:t>lehetőséget</a:t>
          </a:r>
          <a:r>
            <a:rPr lang="hu-HU" dirty="0"/>
            <a:t> </a:t>
          </a:r>
          <a:r>
            <a:rPr lang="hu-HU" dirty="0" err="1"/>
            <a:t>biztosított</a:t>
          </a:r>
          <a:r>
            <a:rPr lang="hu-HU" dirty="0"/>
            <a:t> </a:t>
          </a:r>
          <a:r>
            <a:rPr lang="hu-HU" dirty="0" err="1"/>
            <a:t>észrevételei</a:t>
          </a:r>
          <a:r>
            <a:rPr lang="hu-HU" dirty="0"/>
            <a:t> </a:t>
          </a:r>
          <a:r>
            <a:rPr lang="hu-HU" dirty="0" err="1"/>
            <a:t>megtételére</a:t>
          </a:r>
          <a:r>
            <a:rPr lang="hu-HU" dirty="0"/>
            <a:t>. </a:t>
          </a:r>
          <a:endParaRPr lang="en-US" dirty="0"/>
        </a:p>
      </dgm:t>
    </dgm:pt>
    <dgm:pt modelId="{51B66144-6820-42CB-9643-AF1E70B17251}" type="parTrans" cxnId="{E19D6FAF-9065-47DF-88C5-29A0EF83850C}">
      <dgm:prSet/>
      <dgm:spPr/>
      <dgm:t>
        <a:bodyPr/>
        <a:lstStyle/>
        <a:p>
          <a:endParaRPr lang="en-US"/>
        </a:p>
      </dgm:t>
    </dgm:pt>
    <dgm:pt modelId="{04E81C83-1B57-49CD-8722-687EE488216A}" type="sibTrans" cxnId="{E19D6FAF-9065-47DF-88C5-29A0EF83850C}">
      <dgm:prSet/>
      <dgm:spPr/>
      <dgm:t>
        <a:bodyPr/>
        <a:lstStyle/>
        <a:p>
          <a:endParaRPr lang="en-US"/>
        </a:p>
      </dgm:t>
    </dgm:pt>
    <dgm:pt modelId="{63BEDAE7-B38E-4164-8B6E-ACD5A82DDA19}">
      <dgm:prSet/>
      <dgm:spPr/>
      <dgm:t>
        <a:bodyPr/>
        <a:lstStyle/>
        <a:p>
          <a:r>
            <a:rPr lang="hu-HU"/>
            <a:t>Ha az érintett állam a Bizottság által meghatározott határidőn belül nem tesz eleget a véleményben foglaltaknak, </a:t>
          </a:r>
          <a:r>
            <a:rPr lang="hu-HU" b="1"/>
            <a:t>a Bizottság az Európai Unió Bíróságához fordulhat. </a:t>
          </a:r>
          <a:endParaRPr lang="en-US"/>
        </a:p>
      </dgm:t>
    </dgm:pt>
    <dgm:pt modelId="{24041904-3407-445B-AE47-8672162350AE}" type="parTrans" cxnId="{A20424F7-3E1E-46F0-9EAD-BB1B1FC0A896}">
      <dgm:prSet/>
      <dgm:spPr/>
      <dgm:t>
        <a:bodyPr/>
        <a:lstStyle/>
        <a:p>
          <a:endParaRPr lang="en-US"/>
        </a:p>
      </dgm:t>
    </dgm:pt>
    <dgm:pt modelId="{2583B25B-7A78-49CA-BCEB-A1CF72E4B9DB}" type="sibTrans" cxnId="{A20424F7-3E1E-46F0-9EAD-BB1B1FC0A896}">
      <dgm:prSet/>
      <dgm:spPr/>
      <dgm:t>
        <a:bodyPr/>
        <a:lstStyle/>
        <a:p>
          <a:endParaRPr lang="en-US"/>
        </a:p>
      </dgm:t>
    </dgm:pt>
    <dgm:pt modelId="{ACF06033-719B-E04F-B3EF-6A082079EDF5}" type="pres">
      <dgm:prSet presAssocID="{9E817B3B-88A7-4DF7-AF9D-163E89DD811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209E23B7-E92A-0940-86B1-AEF928410537}" type="pres">
      <dgm:prSet presAssocID="{52FD8A69-CEE8-4731-94E9-13C84D8AE287}" presName="hierRoot1" presStyleCnt="0"/>
      <dgm:spPr/>
    </dgm:pt>
    <dgm:pt modelId="{EF8DF52C-81E9-8940-9EFB-EE49DBEAECF7}" type="pres">
      <dgm:prSet presAssocID="{52FD8A69-CEE8-4731-94E9-13C84D8AE287}" presName="composite" presStyleCnt="0"/>
      <dgm:spPr/>
    </dgm:pt>
    <dgm:pt modelId="{471D68DF-C891-F543-A0E2-9046B91321F2}" type="pres">
      <dgm:prSet presAssocID="{52FD8A69-CEE8-4731-94E9-13C84D8AE287}" presName="background" presStyleLbl="node0" presStyleIdx="0" presStyleCnt="2"/>
      <dgm:spPr/>
    </dgm:pt>
    <dgm:pt modelId="{B128F1D0-59C0-2D41-A4B5-E70A3BE480CF}" type="pres">
      <dgm:prSet presAssocID="{52FD8A69-CEE8-4731-94E9-13C84D8AE287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952BEB1-2256-194A-B789-C257521AF47C}" type="pres">
      <dgm:prSet presAssocID="{52FD8A69-CEE8-4731-94E9-13C84D8AE287}" presName="hierChild2" presStyleCnt="0"/>
      <dgm:spPr/>
    </dgm:pt>
    <dgm:pt modelId="{7AC63E33-07BA-FD47-A195-BB8E7D39CB3D}" type="pres">
      <dgm:prSet presAssocID="{63BEDAE7-B38E-4164-8B6E-ACD5A82DDA19}" presName="hierRoot1" presStyleCnt="0"/>
      <dgm:spPr/>
    </dgm:pt>
    <dgm:pt modelId="{BD9C6EA7-985D-8946-A986-4FB02F52798A}" type="pres">
      <dgm:prSet presAssocID="{63BEDAE7-B38E-4164-8B6E-ACD5A82DDA19}" presName="composite" presStyleCnt="0"/>
      <dgm:spPr/>
    </dgm:pt>
    <dgm:pt modelId="{6A276B4A-39DA-B140-8722-11043180729B}" type="pres">
      <dgm:prSet presAssocID="{63BEDAE7-B38E-4164-8B6E-ACD5A82DDA19}" presName="background" presStyleLbl="node0" presStyleIdx="1" presStyleCnt="2"/>
      <dgm:spPr/>
    </dgm:pt>
    <dgm:pt modelId="{4A3B1CD1-14E2-5E4E-8898-7346FDDFCCAA}" type="pres">
      <dgm:prSet presAssocID="{63BEDAE7-B38E-4164-8B6E-ACD5A82DDA19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BE7E3EF1-0170-7E45-9365-2A70499DDCD2}" type="pres">
      <dgm:prSet presAssocID="{63BEDAE7-B38E-4164-8B6E-ACD5A82DDA19}" presName="hierChild2" presStyleCnt="0"/>
      <dgm:spPr/>
    </dgm:pt>
  </dgm:ptLst>
  <dgm:cxnLst>
    <dgm:cxn modelId="{F34A78F4-A491-534E-9B4C-62E5C501BF5E}" type="presOf" srcId="{52FD8A69-CEE8-4731-94E9-13C84D8AE287}" destId="{B128F1D0-59C0-2D41-A4B5-E70A3BE480CF}" srcOrd="0" destOrd="0" presId="urn:microsoft.com/office/officeart/2005/8/layout/hierarchy1"/>
    <dgm:cxn modelId="{E19D6FAF-9065-47DF-88C5-29A0EF83850C}" srcId="{9E817B3B-88A7-4DF7-AF9D-163E89DD811D}" destId="{52FD8A69-CEE8-4731-94E9-13C84D8AE287}" srcOrd="0" destOrd="0" parTransId="{51B66144-6820-42CB-9643-AF1E70B17251}" sibTransId="{04E81C83-1B57-49CD-8722-687EE488216A}"/>
    <dgm:cxn modelId="{A20424F7-3E1E-46F0-9EAD-BB1B1FC0A896}" srcId="{9E817B3B-88A7-4DF7-AF9D-163E89DD811D}" destId="{63BEDAE7-B38E-4164-8B6E-ACD5A82DDA19}" srcOrd="1" destOrd="0" parTransId="{24041904-3407-445B-AE47-8672162350AE}" sibTransId="{2583B25B-7A78-49CA-BCEB-A1CF72E4B9DB}"/>
    <dgm:cxn modelId="{000049D1-6EC0-F147-8B00-8D343BFB5E5A}" type="presOf" srcId="{9E817B3B-88A7-4DF7-AF9D-163E89DD811D}" destId="{ACF06033-719B-E04F-B3EF-6A082079EDF5}" srcOrd="0" destOrd="0" presId="urn:microsoft.com/office/officeart/2005/8/layout/hierarchy1"/>
    <dgm:cxn modelId="{0EB4D4BF-EB8D-C847-A6E9-54D3286413D7}" type="presOf" srcId="{63BEDAE7-B38E-4164-8B6E-ACD5A82DDA19}" destId="{4A3B1CD1-14E2-5E4E-8898-7346FDDFCCAA}" srcOrd="0" destOrd="0" presId="urn:microsoft.com/office/officeart/2005/8/layout/hierarchy1"/>
    <dgm:cxn modelId="{8BE4994E-AEAF-104E-A211-C929D784D79F}" type="presParOf" srcId="{ACF06033-719B-E04F-B3EF-6A082079EDF5}" destId="{209E23B7-E92A-0940-86B1-AEF928410537}" srcOrd="0" destOrd="0" presId="urn:microsoft.com/office/officeart/2005/8/layout/hierarchy1"/>
    <dgm:cxn modelId="{6315FAB0-AA5D-7F4F-8A70-73D8F797962D}" type="presParOf" srcId="{209E23B7-E92A-0940-86B1-AEF928410537}" destId="{EF8DF52C-81E9-8940-9EFB-EE49DBEAECF7}" srcOrd="0" destOrd="0" presId="urn:microsoft.com/office/officeart/2005/8/layout/hierarchy1"/>
    <dgm:cxn modelId="{311CA072-54DF-B940-97E1-78C624BA7DFF}" type="presParOf" srcId="{EF8DF52C-81E9-8940-9EFB-EE49DBEAECF7}" destId="{471D68DF-C891-F543-A0E2-9046B91321F2}" srcOrd="0" destOrd="0" presId="urn:microsoft.com/office/officeart/2005/8/layout/hierarchy1"/>
    <dgm:cxn modelId="{DA3F3B52-5F21-5641-96DE-6901A734BE37}" type="presParOf" srcId="{EF8DF52C-81E9-8940-9EFB-EE49DBEAECF7}" destId="{B128F1D0-59C0-2D41-A4B5-E70A3BE480CF}" srcOrd="1" destOrd="0" presId="urn:microsoft.com/office/officeart/2005/8/layout/hierarchy1"/>
    <dgm:cxn modelId="{5BF202BD-0A87-A44C-ABEC-7898D17EAE12}" type="presParOf" srcId="{209E23B7-E92A-0940-86B1-AEF928410537}" destId="{E952BEB1-2256-194A-B789-C257521AF47C}" srcOrd="1" destOrd="0" presId="urn:microsoft.com/office/officeart/2005/8/layout/hierarchy1"/>
    <dgm:cxn modelId="{4482471E-2BE0-B442-AF57-3F3B8833AB0D}" type="presParOf" srcId="{ACF06033-719B-E04F-B3EF-6A082079EDF5}" destId="{7AC63E33-07BA-FD47-A195-BB8E7D39CB3D}" srcOrd="1" destOrd="0" presId="urn:microsoft.com/office/officeart/2005/8/layout/hierarchy1"/>
    <dgm:cxn modelId="{44A9C61F-61B4-5A4D-9714-6BB4387DB76C}" type="presParOf" srcId="{7AC63E33-07BA-FD47-A195-BB8E7D39CB3D}" destId="{BD9C6EA7-985D-8946-A986-4FB02F52798A}" srcOrd="0" destOrd="0" presId="urn:microsoft.com/office/officeart/2005/8/layout/hierarchy1"/>
    <dgm:cxn modelId="{F9318E55-37AB-FD42-80A7-C0204366ABE9}" type="presParOf" srcId="{BD9C6EA7-985D-8946-A986-4FB02F52798A}" destId="{6A276B4A-39DA-B140-8722-11043180729B}" srcOrd="0" destOrd="0" presId="urn:microsoft.com/office/officeart/2005/8/layout/hierarchy1"/>
    <dgm:cxn modelId="{A0DDF9EA-014B-814C-A5CC-0249A5F9A4C7}" type="presParOf" srcId="{BD9C6EA7-985D-8946-A986-4FB02F52798A}" destId="{4A3B1CD1-14E2-5E4E-8898-7346FDDFCCAA}" srcOrd="1" destOrd="0" presId="urn:microsoft.com/office/officeart/2005/8/layout/hierarchy1"/>
    <dgm:cxn modelId="{F6BAF157-29BC-4645-B740-659455B0E4DF}" type="presParOf" srcId="{7AC63E33-07BA-FD47-A195-BB8E7D39CB3D}" destId="{BE7E3EF1-0170-7E45-9365-2A70499DDCD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CC82D25-0759-45E5-9A6F-F5B7687FE27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D824F12-517F-4AAA-BC4D-33E603D1A874}">
      <dgm:prSet/>
      <dgm:spPr/>
      <dgm:t>
        <a:bodyPr/>
        <a:lstStyle/>
        <a:p>
          <a:r>
            <a:rPr lang="hu-HU"/>
            <a:t>A tagállam jogsértése fakadhat:</a:t>
          </a:r>
          <a:endParaRPr lang="en-US"/>
        </a:p>
      </dgm:t>
    </dgm:pt>
    <dgm:pt modelId="{660BDACD-F3EA-42BD-AB1A-113E53467F92}" type="parTrans" cxnId="{77D1C05F-3AD2-46E0-8A5D-22F99E7E1696}">
      <dgm:prSet/>
      <dgm:spPr/>
      <dgm:t>
        <a:bodyPr/>
        <a:lstStyle/>
        <a:p>
          <a:endParaRPr lang="en-US"/>
        </a:p>
      </dgm:t>
    </dgm:pt>
    <dgm:pt modelId="{58786B7E-521F-4631-B869-A8F7401C2F9D}" type="sibTrans" cxnId="{77D1C05F-3AD2-46E0-8A5D-22F99E7E1696}">
      <dgm:prSet/>
      <dgm:spPr/>
      <dgm:t>
        <a:bodyPr/>
        <a:lstStyle/>
        <a:p>
          <a:endParaRPr lang="en-US"/>
        </a:p>
      </dgm:t>
    </dgm:pt>
    <dgm:pt modelId="{D1E23D8E-D962-4E83-B173-E183FE0EEED2}">
      <dgm:prSet/>
      <dgm:spPr/>
      <dgm:t>
        <a:bodyPr/>
        <a:lstStyle/>
        <a:p>
          <a:r>
            <a:rPr lang="hu-HU"/>
            <a:t>elsődleges jog </a:t>
          </a:r>
          <a:endParaRPr lang="en-US"/>
        </a:p>
      </dgm:t>
    </dgm:pt>
    <dgm:pt modelId="{5F2A295C-D17D-482F-9A53-B878A7E96F0A}" type="parTrans" cxnId="{EE8A54CC-8150-4560-89D1-0D00E4AF95E9}">
      <dgm:prSet/>
      <dgm:spPr/>
      <dgm:t>
        <a:bodyPr/>
        <a:lstStyle/>
        <a:p>
          <a:endParaRPr lang="en-US"/>
        </a:p>
      </dgm:t>
    </dgm:pt>
    <dgm:pt modelId="{02728F4B-2421-41D0-AF09-F52C6AEE1A71}" type="sibTrans" cxnId="{EE8A54CC-8150-4560-89D1-0D00E4AF95E9}">
      <dgm:prSet/>
      <dgm:spPr/>
      <dgm:t>
        <a:bodyPr/>
        <a:lstStyle/>
        <a:p>
          <a:endParaRPr lang="en-US"/>
        </a:p>
      </dgm:t>
    </dgm:pt>
    <dgm:pt modelId="{A2EB0216-DB7A-47D1-86E0-E1D4F95A614B}">
      <dgm:prSet/>
      <dgm:spPr/>
      <dgm:t>
        <a:bodyPr/>
        <a:lstStyle/>
        <a:p>
          <a:r>
            <a:rPr lang="hu-HU"/>
            <a:t>másodlagos jog </a:t>
          </a:r>
          <a:endParaRPr lang="en-US"/>
        </a:p>
      </dgm:t>
    </dgm:pt>
    <dgm:pt modelId="{53B7C9B1-770D-4AF5-B9A4-DAB5AE26DBFC}" type="parTrans" cxnId="{95228B05-EFDB-4752-A305-11AB2EE3D981}">
      <dgm:prSet/>
      <dgm:spPr/>
      <dgm:t>
        <a:bodyPr/>
        <a:lstStyle/>
        <a:p>
          <a:endParaRPr lang="en-US"/>
        </a:p>
      </dgm:t>
    </dgm:pt>
    <dgm:pt modelId="{17EDD2DD-94B6-4937-BE82-0E53402B8AC3}" type="sibTrans" cxnId="{95228B05-EFDB-4752-A305-11AB2EE3D981}">
      <dgm:prSet/>
      <dgm:spPr/>
      <dgm:t>
        <a:bodyPr/>
        <a:lstStyle/>
        <a:p>
          <a:endParaRPr lang="en-US"/>
        </a:p>
      </dgm:t>
    </dgm:pt>
    <dgm:pt modelId="{46219068-EA56-401C-9FE1-DB09DC84B6D1}">
      <dgm:prSet/>
      <dgm:spPr/>
      <dgm:t>
        <a:bodyPr/>
        <a:lstStyle/>
        <a:p>
          <a:r>
            <a:rPr lang="hu-HU"/>
            <a:t>EU által kötött nemzetközi szerződés </a:t>
          </a:r>
          <a:endParaRPr lang="en-US"/>
        </a:p>
      </dgm:t>
    </dgm:pt>
    <dgm:pt modelId="{281ED389-7EF8-4D9D-B3FD-D1BAA92ABAF7}" type="parTrans" cxnId="{2F26F8D4-EDEF-4F56-A401-93F59B610D4B}">
      <dgm:prSet/>
      <dgm:spPr/>
      <dgm:t>
        <a:bodyPr/>
        <a:lstStyle/>
        <a:p>
          <a:endParaRPr lang="en-US"/>
        </a:p>
      </dgm:t>
    </dgm:pt>
    <dgm:pt modelId="{7959C3D4-B86D-46F9-A84E-D45AFC74EE93}" type="sibTrans" cxnId="{2F26F8D4-EDEF-4F56-A401-93F59B610D4B}">
      <dgm:prSet/>
      <dgm:spPr/>
      <dgm:t>
        <a:bodyPr/>
        <a:lstStyle/>
        <a:p>
          <a:endParaRPr lang="en-US"/>
        </a:p>
      </dgm:t>
    </dgm:pt>
    <dgm:pt modelId="{87FBA768-EE4D-4751-8ADE-BC6A66A08190}">
      <dgm:prSet/>
      <dgm:spPr/>
      <dgm:t>
        <a:bodyPr/>
        <a:lstStyle/>
        <a:p>
          <a:r>
            <a:rPr lang="hu-HU"/>
            <a:t>általános jogelvek </a:t>
          </a:r>
          <a:endParaRPr lang="en-US"/>
        </a:p>
      </dgm:t>
    </dgm:pt>
    <dgm:pt modelId="{5B5D077C-0919-4015-AAAB-BFD8C582B631}" type="parTrans" cxnId="{A076D197-AB32-4064-8793-BC3A7C3E66C1}">
      <dgm:prSet/>
      <dgm:spPr/>
      <dgm:t>
        <a:bodyPr/>
        <a:lstStyle/>
        <a:p>
          <a:endParaRPr lang="en-US"/>
        </a:p>
      </dgm:t>
    </dgm:pt>
    <dgm:pt modelId="{377AE138-3027-4EA5-AFF5-B196345F0974}" type="sibTrans" cxnId="{A076D197-AB32-4064-8793-BC3A7C3E66C1}">
      <dgm:prSet/>
      <dgm:spPr/>
      <dgm:t>
        <a:bodyPr/>
        <a:lstStyle/>
        <a:p>
          <a:endParaRPr lang="en-US"/>
        </a:p>
      </dgm:t>
    </dgm:pt>
    <dgm:pt modelId="{1862560F-ECA0-41A0-82EE-F3410E9C4153}">
      <dgm:prSet/>
      <dgm:spPr/>
      <dgm:t>
        <a:bodyPr/>
        <a:lstStyle/>
        <a:p>
          <a:r>
            <a:rPr lang="hu-HU" dirty="0"/>
            <a:t>EUB </a:t>
          </a:r>
          <a:r>
            <a:rPr lang="hu-HU" dirty="0" err="1"/>
            <a:t>do</a:t>
          </a:r>
          <a:r>
            <a:rPr lang="hu-HU" dirty="0"/>
            <a:t>̈</a:t>
          </a:r>
          <a:r>
            <a:rPr lang="hu-HU" dirty="0" err="1" smtClean="0"/>
            <a:t>nte</a:t>
          </a:r>
          <a:r>
            <a:rPr lang="hu-HU" dirty="0" smtClean="0"/>
            <a:t>́s </a:t>
          </a:r>
          <a:r>
            <a:rPr lang="hu-HU" dirty="0" err="1" smtClean="0"/>
            <a:t>megse</a:t>
          </a:r>
          <a:r>
            <a:rPr lang="hu-HU" dirty="0" smtClean="0"/>
            <a:t>́</a:t>
          </a:r>
          <a:r>
            <a:rPr lang="hu-HU" dirty="0" err="1" smtClean="0"/>
            <a:t>rte</a:t>
          </a:r>
          <a:r>
            <a:rPr lang="hu-HU" dirty="0" smtClean="0"/>
            <a:t>́sé</a:t>
          </a:r>
          <a:r>
            <a:rPr lang="hu-HU" dirty="0" err="1" smtClean="0"/>
            <a:t>bo</a:t>
          </a:r>
          <a:r>
            <a:rPr lang="hu-HU" dirty="0" smtClean="0"/>
            <a:t>̋l.</a:t>
          </a:r>
          <a:endParaRPr lang="en-US" dirty="0"/>
        </a:p>
      </dgm:t>
    </dgm:pt>
    <dgm:pt modelId="{C911F44C-13CC-4ECC-A67C-142E642BDEEF}" type="parTrans" cxnId="{E49DFEF0-0263-44E4-855C-52739CD94C36}">
      <dgm:prSet/>
      <dgm:spPr/>
      <dgm:t>
        <a:bodyPr/>
        <a:lstStyle/>
        <a:p>
          <a:endParaRPr lang="en-US"/>
        </a:p>
      </dgm:t>
    </dgm:pt>
    <dgm:pt modelId="{163B086E-D07A-4B96-8AC3-ED2B72E289BD}" type="sibTrans" cxnId="{E49DFEF0-0263-44E4-855C-52739CD94C36}">
      <dgm:prSet/>
      <dgm:spPr/>
      <dgm:t>
        <a:bodyPr/>
        <a:lstStyle/>
        <a:p>
          <a:endParaRPr lang="en-US"/>
        </a:p>
      </dgm:t>
    </dgm:pt>
    <dgm:pt modelId="{7652F3F2-1E00-4FFA-9705-04A33F0F121C}">
      <dgm:prSet/>
      <dgm:spPr/>
      <dgm:t>
        <a:bodyPr/>
        <a:lstStyle/>
        <a:p>
          <a:r>
            <a:rPr lang="hu-HU" dirty="0"/>
            <a:t>A jogsértés lehet cselekvés vagy mulasztás, illetve jogi szabályozás vagy igazgatási gyakorlat;</a:t>
          </a:r>
          <a:endParaRPr lang="en-US" dirty="0"/>
        </a:p>
      </dgm:t>
    </dgm:pt>
    <dgm:pt modelId="{1AEBEB33-53CE-4FD3-B2B1-D0239BC5230C}" type="parTrans" cxnId="{1A1739FF-50D4-4311-B4DA-D9DDDA7AFA6F}">
      <dgm:prSet/>
      <dgm:spPr/>
      <dgm:t>
        <a:bodyPr/>
        <a:lstStyle/>
        <a:p>
          <a:endParaRPr lang="en-US"/>
        </a:p>
      </dgm:t>
    </dgm:pt>
    <dgm:pt modelId="{101B659F-0CC6-4943-8D23-802497DCCE0A}" type="sibTrans" cxnId="{1A1739FF-50D4-4311-B4DA-D9DDDA7AFA6F}">
      <dgm:prSet/>
      <dgm:spPr/>
      <dgm:t>
        <a:bodyPr/>
        <a:lstStyle/>
        <a:p>
          <a:endParaRPr lang="en-US"/>
        </a:p>
      </dgm:t>
    </dgm:pt>
    <dgm:pt modelId="{997A7AF4-1028-4543-B64A-17FD003ADC56}">
      <dgm:prSet/>
      <dgm:spPr/>
      <dgm:t>
        <a:bodyPr/>
        <a:lstStyle/>
        <a:p>
          <a:r>
            <a:rPr lang="hu-HU"/>
            <a:t>Leggyakoribb: </a:t>
          </a:r>
          <a:endParaRPr lang="en-US"/>
        </a:p>
      </dgm:t>
    </dgm:pt>
    <dgm:pt modelId="{364143FB-6296-4EE1-8416-D3C614F9B901}" type="parTrans" cxnId="{81FE189E-2C28-4F40-993F-24EB62CE90DA}">
      <dgm:prSet/>
      <dgm:spPr/>
      <dgm:t>
        <a:bodyPr/>
        <a:lstStyle/>
        <a:p>
          <a:endParaRPr lang="en-US"/>
        </a:p>
      </dgm:t>
    </dgm:pt>
    <dgm:pt modelId="{0104B686-147B-4C72-ADC1-EA813C74610F}" type="sibTrans" cxnId="{81FE189E-2C28-4F40-993F-24EB62CE90DA}">
      <dgm:prSet/>
      <dgm:spPr/>
      <dgm:t>
        <a:bodyPr/>
        <a:lstStyle/>
        <a:p>
          <a:endParaRPr lang="en-US"/>
        </a:p>
      </dgm:t>
    </dgm:pt>
    <dgm:pt modelId="{299B049A-FC64-4EE2-9E69-3EC5E857272D}">
      <dgm:prSet/>
      <dgm:spPr/>
      <dgm:t>
        <a:bodyPr/>
        <a:lstStyle/>
        <a:p>
          <a:r>
            <a:rPr lang="hu-HU" b="0" dirty="0" err="1" smtClean="0"/>
            <a:t>non-notifika</a:t>
          </a:r>
          <a:r>
            <a:rPr lang="hu-HU" b="0" dirty="0" smtClean="0"/>
            <a:t>́</a:t>
          </a:r>
          <a:r>
            <a:rPr lang="hu-HU" b="0" dirty="0" err="1" smtClean="0"/>
            <a:t>cio</a:t>
          </a:r>
          <a:r>
            <a:rPr lang="hu-HU" b="0" dirty="0" smtClean="0"/>
            <a:t>́</a:t>
          </a:r>
          <a:endParaRPr lang="en-US" b="0" dirty="0"/>
        </a:p>
      </dgm:t>
    </dgm:pt>
    <dgm:pt modelId="{5953FE26-32A2-4049-8B13-C5A081AD0326}" type="parTrans" cxnId="{557D22AF-A60C-4617-9687-349BF2011EAE}">
      <dgm:prSet/>
      <dgm:spPr/>
      <dgm:t>
        <a:bodyPr/>
        <a:lstStyle/>
        <a:p>
          <a:endParaRPr lang="en-US"/>
        </a:p>
      </dgm:t>
    </dgm:pt>
    <dgm:pt modelId="{4302811C-07E7-49CD-8BDD-6C25960DFFE9}" type="sibTrans" cxnId="{557D22AF-A60C-4617-9687-349BF2011EAE}">
      <dgm:prSet/>
      <dgm:spPr/>
      <dgm:t>
        <a:bodyPr/>
        <a:lstStyle/>
        <a:p>
          <a:endParaRPr lang="en-US"/>
        </a:p>
      </dgm:t>
    </dgm:pt>
    <dgm:pt modelId="{203B6F2A-C8A2-419B-B359-E36D1F91B4C1}">
      <dgm:prSet/>
      <dgm:spPr/>
      <dgm:t>
        <a:bodyPr/>
        <a:lstStyle/>
        <a:p>
          <a:r>
            <a:rPr lang="hu-HU" b="0" dirty="0" smtClean="0"/>
            <a:t>tartalmi hiba</a:t>
          </a:r>
          <a:endParaRPr lang="en-US" b="0" dirty="0"/>
        </a:p>
      </dgm:t>
    </dgm:pt>
    <dgm:pt modelId="{DC218A61-6D70-484B-89F1-A8F8780E134D}" type="parTrans" cxnId="{1A7190AC-9327-4B5B-8337-9BF5D24D9E8D}">
      <dgm:prSet/>
      <dgm:spPr/>
      <dgm:t>
        <a:bodyPr/>
        <a:lstStyle/>
        <a:p>
          <a:endParaRPr lang="en-US"/>
        </a:p>
      </dgm:t>
    </dgm:pt>
    <dgm:pt modelId="{41350D05-C3D8-4B33-8F53-8DA6B5F9F060}" type="sibTrans" cxnId="{1A7190AC-9327-4B5B-8337-9BF5D24D9E8D}">
      <dgm:prSet/>
      <dgm:spPr/>
      <dgm:t>
        <a:bodyPr/>
        <a:lstStyle/>
        <a:p>
          <a:endParaRPr lang="en-US"/>
        </a:p>
      </dgm:t>
    </dgm:pt>
    <dgm:pt modelId="{02CFF634-5201-4C82-810F-A673AB0A6F33}">
      <dgm:prSet/>
      <dgm:spPr/>
      <dgm:t>
        <a:bodyPr/>
        <a:lstStyle/>
        <a:p>
          <a:r>
            <a:rPr lang="hu-HU" b="0" dirty="0" smtClean="0"/>
            <a:t>té</a:t>
          </a:r>
          <a:r>
            <a:rPr lang="hu-HU" b="0" dirty="0" err="1" smtClean="0"/>
            <a:t>ves</a:t>
          </a:r>
          <a:r>
            <a:rPr lang="hu-HU" b="0" dirty="0" smtClean="0"/>
            <a:t> joggyakorlat</a:t>
          </a:r>
          <a:endParaRPr lang="en-US" b="0" dirty="0"/>
        </a:p>
      </dgm:t>
    </dgm:pt>
    <dgm:pt modelId="{11074509-5D79-4034-812B-3C5EABAFDB18}" type="parTrans" cxnId="{73D30750-4850-48E7-A188-190C6EE5D203}">
      <dgm:prSet/>
      <dgm:spPr/>
      <dgm:t>
        <a:bodyPr/>
        <a:lstStyle/>
        <a:p>
          <a:endParaRPr lang="en-US"/>
        </a:p>
      </dgm:t>
    </dgm:pt>
    <dgm:pt modelId="{BC97F25F-E0F0-4B57-A9E0-F3A531531E15}" type="sibTrans" cxnId="{73D30750-4850-48E7-A188-190C6EE5D203}">
      <dgm:prSet/>
      <dgm:spPr/>
      <dgm:t>
        <a:bodyPr/>
        <a:lstStyle/>
        <a:p>
          <a:endParaRPr lang="en-US"/>
        </a:p>
      </dgm:t>
    </dgm:pt>
    <dgm:pt modelId="{E487409F-EBB6-C443-9658-E99E4EFE86F6}" type="pres">
      <dgm:prSet presAssocID="{ECC82D25-0759-45E5-9A6F-F5B7687FE27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961FA062-C341-E24F-B66E-47CC6D49367B}" type="pres">
      <dgm:prSet presAssocID="{FD824F12-517F-4AAA-BC4D-33E603D1A874}" presName="parentText" presStyleLbl="node1" presStyleIdx="0" presStyleCnt="3" custLinFactNeighborX="1412" custLinFactNeighborY="-2848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CC470EB-5DFC-5943-8B0B-278AAFBC4A15}" type="pres">
      <dgm:prSet presAssocID="{FD824F12-517F-4AAA-BC4D-33E603D1A87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61073C9-2C1E-6543-84C3-517EB18667D7}" type="pres">
      <dgm:prSet presAssocID="{7652F3F2-1E00-4FFA-9705-04A33F0F121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94CD838-DDCC-DA4B-B3BA-CACBBCFCEE75}" type="pres">
      <dgm:prSet presAssocID="{101B659F-0CC6-4943-8D23-802497DCCE0A}" presName="spacer" presStyleCnt="0"/>
      <dgm:spPr/>
    </dgm:pt>
    <dgm:pt modelId="{3A342A31-AA77-3942-8DC6-ADF0D9595181}" type="pres">
      <dgm:prSet presAssocID="{997A7AF4-1028-4543-B64A-17FD003ADC5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7B3D8D2-3920-194E-BF17-63E51089F376}" type="pres">
      <dgm:prSet presAssocID="{997A7AF4-1028-4543-B64A-17FD003ADC5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A076D197-AB32-4064-8793-BC3A7C3E66C1}" srcId="{FD824F12-517F-4AAA-BC4D-33E603D1A874}" destId="{87FBA768-EE4D-4751-8ADE-BC6A66A08190}" srcOrd="3" destOrd="0" parTransId="{5B5D077C-0919-4015-AAAB-BFD8C582B631}" sibTransId="{377AE138-3027-4EA5-AFF5-B196345F0974}"/>
    <dgm:cxn modelId="{95228B05-EFDB-4752-A305-11AB2EE3D981}" srcId="{FD824F12-517F-4AAA-BC4D-33E603D1A874}" destId="{A2EB0216-DB7A-47D1-86E0-E1D4F95A614B}" srcOrd="1" destOrd="0" parTransId="{53B7C9B1-770D-4AF5-B9A4-DAB5AE26DBFC}" sibTransId="{17EDD2DD-94B6-4937-BE82-0E53402B8AC3}"/>
    <dgm:cxn modelId="{50DE6226-D549-0E44-843E-220E12E96934}" type="presOf" srcId="{7652F3F2-1E00-4FFA-9705-04A33F0F121C}" destId="{E61073C9-2C1E-6543-84C3-517EB18667D7}" srcOrd="0" destOrd="0" presId="urn:microsoft.com/office/officeart/2005/8/layout/vList2"/>
    <dgm:cxn modelId="{1AE81A6F-DC1A-4248-ACBD-F1F4AC577647}" type="presOf" srcId="{299B049A-FC64-4EE2-9E69-3EC5E857272D}" destId="{57B3D8D2-3920-194E-BF17-63E51089F376}" srcOrd="0" destOrd="0" presId="urn:microsoft.com/office/officeart/2005/8/layout/vList2"/>
    <dgm:cxn modelId="{81FE189E-2C28-4F40-993F-24EB62CE90DA}" srcId="{ECC82D25-0759-45E5-9A6F-F5B7687FE279}" destId="{997A7AF4-1028-4543-B64A-17FD003ADC56}" srcOrd="2" destOrd="0" parTransId="{364143FB-6296-4EE1-8416-D3C614F9B901}" sibTransId="{0104B686-147B-4C72-ADC1-EA813C74610F}"/>
    <dgm:cxn modelId="{2F26F8D4-EDEF-4F56-A401-93F59B610D4B}" srcId="{FD824F12-517F-4AAA-BC4D-33E603D1A874}" destId="{46219068-EA56-401C-9FE1-DB09DC84B6D1}" srcOrd="2" destOrd="0" parTransId="{281ED389-7EF8-4D9D-B3FD-D1BAA92ABAF7}" sibTransId="{7959C3D4-B86D-46F9-A84E-D45AFC74EE93}"/>
    <dgm:cxn modelId="{C6218E1A-86D3-5145-8D7B-0D998FFCCD84}" type="presOf" srcId="{203B6F2A-C8A2-419B-B359-E36D1F91B4C1}" destId="{57B3D8D2-3920-194E-BF17-63E51089F376}" srcOrd="0" destOrd="1" presId="urn:microsoft.com/office/officeart/2005/8/layout/vList2"/>
    <dgm:cxn modelId="{630A5346-DFDA-C648-A6F1-D68400616182}" type="presOf" srcId="{87FBA768-EE4D-4751-8ADE-BC6A66A08190}" destId="{ECC470EB-5DFC-5943-8B0B-278AAFBC4A15}" srcOrd="0" destOrd="3" presId="urn:microsoft.com/office/officeart/2005/8/layout/vList2"/>
    <dgm:cxn modelId="{557D22AF-A60C-4617-9687-349BF2011EAE}" srcId="{997A7AF4-1028-4543-B64A-17FD003ADC56}" destId="{299B049A-FC64-4EE2-9E69-3EC5E857272D}" srcOrd="0" destOrd="0" parTransId="{5953FE26-32A2-4049-8B13-C5A081AD0326}" sibTransId="{4302811C-07E7-49CD-8BDD-6C25960DFFE9}"/>
    <dgm:cxn modelId="{EE8A54CC-8150-4560-89D1-0D00E4AF95E9}" srcId="{FD824F12-517F-4AAA-BC4D-33E603D1A874}" destId="{D1E23D8E-D962-4E83-B173-E183FE0EEED2}" srcOrd="0" destOrd="0" parTransId="{5F2A295C-D17D-482F-9A53-B878A7E96F0A}" sibTransId="{02728F4B-2421-41D0-AF09-F52C6AEE1A71}"/>
    <dgm:cxn modelId="{3BD7B0EF-EA23-124F-9A15-498D7E113DEB}" type="presOf" srcId="{FD824F12-517F-4AAA-BC4D-33E603D1A874}" destId="{961FA062-C341-E24F-B66E-47CC6D49367B}" srcOrd="0" destOrd="0" presId="urn:microsoft.com/office/officeart/2005/8/layout/vList2"/>
    <dgm:cxn modelId="{D90548A2-9D52-A847-BE22-DACA6A4FED58}" type="presOf" srcId="{1862560F-ECA0-41A0-82EE-F3410E9C4153}" destId="{ECC470EB-5DFC-5943-8B0B-278AAFBC4A15}" srcOrd="0" destOrd="4" presId="urn:microsoft.com/office/officeart/2005/8/layout/vList2"/>
    <dgm:cxn modelId="{C0568A9F-9ED5-2442-B19C-D96ED139EEC2}" type="presOf" srcId="{997A7AF4-1028-4543-B64A-17FD003ADC56}" destId="{3A342A31-AA77-3942-8DC6-ADF0D9595181}" srcOrd="0" destOrd="0" presId="urn:microsoft.com/office/officeart/2005/8/layout/vList2"/>
    <dgm:cxn modelId="{77D1C05F-3AD2-46E0-8A5D-22F99E7E1696}" srcId="{ECC82D25-0759-45E5-9A6F-F5B7687FE279}" destId="{FD824F12-517F-4AAA-BC4D-33E603D1A874}" srcOrd="0" destOrd="0" parTransId="{660BDACD-F3EA-42BD-AB1A-113E53467F92}" sibTransId="{58786B7E-521F-4631-B869-A8F7401C2F9D}"/>
    <dgm:cxn modelId="{1A1739FF-50D4-4311-B4DA-D9DDDA7AFA6F}" srcId="{ECC82D25-0759-45E5-9A6F-F5B7687FE279}" destId="{7652F3F2-1E00-4FFA-9705-04A33F0F121C}" srcOrd="1" destOrd="0" parTransId="{1AEBEB33-53CE-4FD3-B2B1-D0239BC5230C}" sibTransId="{101B659F-0CC6-4943-8D23-802497DCCE0A}"/>
    <dgm:cxn modelId="{81D8064E-EC69-1B46-9286-AA68250BE541}" type="presOf" srcId="{02CFF634-5201-4C82-810F-A673AB0A6F33}" destId="{57B3D8D2-3920-194E-BF17-63E51089F376}" srcOrd="0" destOrd="2" presId="urn:microsoft.com/office/officeart/2005/8/layout/vList2"/>
    <dgm:cxn modelId="{73D30750-4850-48E7-A188-190C6EE5D203}" srcId="{997A7AF4-1028-4543-B64A-17FD003ADC56}" destId="{02CFF634-5201-4C82-810F-A673AB0A6F33}" srcOrd="2" destOrd="0" parTransId="{11074509-5D79-4034-812B-3C5EABAFDB18}" sibTransId="{BC97F25F-E0F0-4B57-A9E0-F3A531531E15}"/>
    <dgm:cxn modelId="{4029911D-F72E-1242-B649-DA47EC9547ED}" type="presOf" srcId="{D1E23D8E-D962-4E83-B173-E183FE0EEED2}" destId="{ECC470EB-5DFC-5943-8B0B-278AAFBC4A15}" srcOrd="0" destOrd="0" presId="urn:microsoft.com/office/officeart/2005/8/layout/vList2"/>
    <dgm:cxn modelId="{A9FBF916-5DDA-AC4B-A925-9D97358820DE}" type="presOf" srcId="{46219068-EA56-401C-9FE1-DB09DC84B6D1}" destId="{ECC470EB-5DFC-5943-8B0B-278AAFBC4A15}" srcOrd="0" destOrd="2" presId="urn:microsoft.com/office/officeart/2005/8/layout/vList2"/>
    <dgm:cxn modelId="{114151A2-2E1D-DE45-BAD5-2C03AFEFD893}" type="presOf" srcId="{A2EB0216-DB7A-47D1-86E0-E1D4F95A614B}" destId="{ECC470EB-5DFC-5943-8B0B-278AAFBC4A15}" srcOrd="0" destOrd="1" presId="urn:microsoft.com/office/officeart/2005/8/layout/vList2"/>
    <dgm:cxn modelId="{B40DD22B-4AB0-CF49-A32F-22299D946412}" type="presOf" srcId="{ECC82D25-0759-45E5-9A6F-F5B7687FE279}" destId="{E487409F-EBB6-C443-9658-E99E4EFE86F6}" srcOrd="0" destOrd="0" presId="urn:microsoft.com/office/officeart/2005/8/layout/vList2"/>
    <dgm:cxn modelId="{E49DFEF0-0263-44E4-855C-52739CD94C36}" srcId="{FD824F12-517F-4AAA-BC4D-33E603D1A874}" destId="{1862560F-ECA0-41A0-82EE-F3410E9C4153}" srcOrd="4" destOrd="0" parTransId="{C911F44C-13CC-4ECC-A67C-142E642BDEEF}" sibTransId="{163B086E-D07A-4B96-8AC3-ED2B72E289BD}"/>
    <dgm:cxn modelId="{1A7190AC-9327-4B5B-8337-9BF5D24D9E8D}" srcId="{997A7AF4-1028-4543-B64A-17FD003ADC56}" destId="{203B6F2A-C8A2-419B-B359-E36D1F91B4C1}" srcOrd="1" destOrd="0" parTransId="{DC218A61-6D70-484B-89F1-A8F8780E134D}" sibTransId="{41350D05-C3D8-4B33-8F53-8DA6B5F9F060}"/>
    <dgm:cxn modelId="{9FADBEC3-E136-CE4D-92DD-F37CCB3A6399}" type="presParOf" srcId="{E487409F-EBB6-C443-9658-E99E4EFE86F6}" destId="{961FA062-C341-E24F-B66E-47CC6D49367B}" srcOrd="0" destOrd="0" presId="urn:microsoft.com/office/officeart/2005/8/layout/vList2"/>
    <dgm:cxn modelId="{84A9154A-C3A9-B746-A8E9-0D92CA72DED4}" type="presParOf" srcId="{E487409F-EBB6-C443-9658-E99E4EFE86F6}" destId="{ECC470EB-5DFC-5943-8B0B-278AAFBC4A15}" srcOrd="1" destOrd="0" presId="urn:microsoft.com/office/officeart/2005/8/layout/vList2"/>
    <dgm:cxn modelId="{5070D5D0-DF06-D14E-8999-EEFD6B4725DE}" type="presParOf" srcId="{E487409F-EBB6-C443-9658-E99E4EFE86F6}" destId="{E61073C9-2C1E-6543-84C3-517EB18667D7}" srcOrd="2" destOrd="0" presId="urn:microsoft.com/office/officeart/2005/8/layout/vList2"/>
    <dgm:cxn modelId="{6E5593AC-489D-EB41-95ED-20ED68B5BC6B}" type="presParOf" srcId="{E487409F-EBB6-C443-9658-E99E4EFE86F6}" destId="{594CD838-DDCC-DA4B-B3BA-CACBBCFCEE75}" srcOrd="3" destOrd="0" presId="urn:microsoft.com/office/officeart/2005/8/layout/vList2"/>
    <dgm:cxn modelId="{EE783AA5-108C-5043-B6A3-A7F72050B1B6}" type="presParOf" srcId="{E487409F-EBB6-C443-9658-E99E4EFE86F6}" destId="{3A342A31-AA77-3942-8DC6-ADF0D9595181}" srcOrd="4" destOrd="0" presId="urn:microsoft.com/office/officeart/2005/8/layout/vList2"/>
    <dgm:cxn modelId="{C087006F-9A5D-F44B-83D2-5E2CF3C8DB32}" type="presParOf" srcId="{E487409F-EBB6-C443-9658-E99E4EFE86F6}" destId="{57B3D8D2-3920-194E-BF17-63E51089F37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9B57F30-D184-437C-8C66-8002A0B6054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6B70BB-995A-47D2-B1AE-9F95746F84A0}">
      <dgm:prSet/>
      <dgm:spPr/>
      <dgm:t>
        <a:bodyPr/>
        <a:lstStyle/>
        <a:p>
          <a:r>
            <a:rPr lang="hu-HU" dirty="0"/>
            <a:t>1. Informális, bíróságon kívüli szakasz</a:t>
          </a:r>
          <a:endParaRPr lang="en-US" dirty="0"/>
        </a:p>
      </dgm:t>
    </dgm:pt>
    <dgm:pt modelId="{D33A0D20-EDF7-424F-ADFE-1C1FCA076599}" type="parTrans" cxnId="{BF7F6F78-0A06-4FD2-A8A5-D919A5ACE649}">
      <dgm:prSet/>
      <dgm:spPr/>
      <dgm:t>
        <a:bodyPr/>
        <a:lstStyle/>
        <a:p>
          <a:endParaRPr lang="en-US"/>
        </a:p>
      </dgm:t>
    </dgm:pt>
    <dgm:pt modelId="{DEAA6093-9052-4068-AC20-CE3A1D2DA2BB}" type="sibTrans" cxnId="{BF7F6F78-0A06-4FD2-A8A5-D919A5ACE649}">
      <dgm:prSet/>
      <dgm:spPr/>
      <dgm:t>
        <a:bodyPr/>
        <a:lstStyle/>
        <a:p>
          <a:endParaRPr lang="en-US"/>
        </a:p>
      </dgm:t>
    </dgm:pt>
    <dgm:pt modelId="{07DE4A1B-EBC6-4D64-8DF5-E0814D24188F}">
      <dgm:prSet/>
      <dgm:spPr/>
      <dgm:t>
        <a:bodyPr/>
        <a:lstStyle/>
        <a:p>
          <a:pPr algn="just"/>
          <a:r>
            <a:rPr lang="hu-HU" dirty="0" err="1"/>
            <a:t>Elja</a:t>
          </a:r>
          <a:r>
            <a:rPr lang="hu-HU" dirty="0"/>
            <a:t>́</a:t>
          </a:r>
          <a:r>
            <a:rPr lang="hu-HU" dirty="0" err="1"/>
            <a:t>ra</a:t>
          </a:r>
          <a:r>
            <a:rPr lang="hu-HU" dirty="0"/>
            <a:t>́s </a:t>
          </a:r>
          <a:r>
            <a:rPr lang="hu-HU" dirty="0" err="1"/>
            <a:t>megnyita</a:t>
          </a:r>
          <a:r>
            <a:rPr lang="hu-HU" dirty="0"/>
            <a:t>́</a:t>
          </a:r>
          <a:r>
            <a:rPr lang="hu-HU" dirty="0" err="1"/>
            <a:t>sa</a:t>
          </a:r>
          <a:r>
            <a:rPr lang="hu-HU" dirty="0"/>
            <a:t>: a Bizottság tudomást szerez a jogsértésről </a:t>
          </a:r>
          <a:endParaRPr lang="en-US" dirty="0"/>
        </a:p>
      </dgm:t>
    </dgm:pt>
    <dgm:pt modelId="{7089143E-B02F-4F00-9993-63194EDB3F72}" type="parTrans" cxnId="{40A9F34A-BE62-4039-8E3E-30C7972EC84F}">
      <dgm:prSet/>
      <dgm:spPr/>
      <dgm:t>
        <a:bodyPr/>
        <a:lstStyle/>
        <a:p>
          <a:endParaRPr lang="en-US"/>
        </a:p>
      </dgm:t>
    </dgm:pt>
    <dgm:pt modelId="{B7E357F2-6770-4312-8AE0-6882006FF24B}" type="sibTrans" cxnId="{40A9F34A-BE62-4039-8E3E-30C7972EC84F}">
      <dgm:prSet/>
      <dgm:spPr/>
      <dgm:t>
        <a:bodyPr/>
        <a:lstStyle/>
        <a:p>
          <a:endParaRPr lang="en-US"/>
        </a:p>
      </dgm:t>
    </dgm:pt>
    <dgm:pt modelId="{21994F15-AB2D-4414-A379-036620C762B2}">
      <dgm:prSet/>
      <dgm:spPr/>
      <dgm:t>
        <a:bodyPr/>
        <a:lstStyle/>
        <a:p>
          <a:pPr algn="just"/>
          <a:r>
            <a:rPr lang="hu-HU" dirty="0"/>
            <a:t>258. cikk ‘</a:t>
          </a:r>
          <a:r>
            <a:rPr lang="hu-HU" dirty="0" err="1"/>
            <a:t>előtti</a:t>
          </a:r>
          <a:r>
            <a:rPr lang="hu-HU" dirty="0"/>
            <a:t>’ </a:t>
          </a:r>
          <a:r>
            <a:rPr lang="hu-HU" dirty="0" err="1"/>
            <a:t>levél</a:t>
          </a:r>
          <a:r>
            <a:rPr lang="hu-HU" dirty="0"/>
            <a:t>: a Bizottság tájékoztatást kér a tagállamtól, formálisan még nem része az eljárásnak</a:t>
          </a:r>
          <a:endParaRPr lang="en-US" dirty="0"/>
        </a:p>
      </dgm:t>
    </dgm:pt>
    <dgm:pt modelId="{8B9734CC-2531-4ECD-AC90-685365A11B1E}" type="parTrans" cxnId="{E6E9A3FE-479B-4B61-840B-0F5EA3D2E6F0}">
      <dgm:prSet/>
      <dgm:spPr/>
      <dgm:t>
        <a:bodyPr/>
        <a:lstStyle/>
        <a:p>
          <a:endParaRPr lang="en-US"/>
        </a:p>
      </dgm:t>
    </dgm:pt>
    <dgm:pt modelId="{7FE445B2-C22D-4A43-BC89-74229B449FF7}" type="sibTrans" cxnId="{E6E9A3FE-479B-4B61-840B-0F5EA3D2E6F0}">
      <dgm:prSet/>
      <dgm:spPr/>
      <dgm:t>
        <a:bodyPr/>
        <a:lstStyle/>
        <a:p>
          <a:endParaRPr lang="en-US"/>
        </a:p>
      </dgm:t>
    </dgm:pt>
    <dgm:pt modelId="{F98D65A4-0C15-4979-A946-EE1769E3D697}">
      <dgm:prSet/>
      <dgm:spPr/>
      <dgm:t>
        <a:bodyPr/>
        <a:lstStyle/>
        <a:p>
          <a:pPr algn="just"/>
          <a:r>
            <a:rPr lang="hu-HU" b="1" dirty="0"/>
            <a:t>Hivatalos </a:t>
          </a:r>
          <a:r>
            <a:rPr lang="hu-HU" b="1" dirty="0" smtClean="0"/>
            <a:t>felszólítás </a:t>
          </a:r>
          <a:r>
            <a:rPr lang="hu-HU" dirty="0" smtClean="0"/>
            <a:t>(</a:t>
          </a:r>
          <a:r>
            <a:rPr lang="hu-HU" i="1" dirty="0" err="1" smtClean="0"/>
            <a:t>Letter</a:t>
          </a:r>
          <a:r>
            <a:rPr lang="hu-HU" i="1" dirty="0" smtClean="0"/>
            <a:t> </a:t>
          </a:r>
          <a:r>
            <a:rPr lang="hu-HU" i="1" dirty="0"/>
            <a:t>of </a:t>
          </a:r>
          <a:r>
            <a:rPr lang="hu-HU" i="1" dirty="0" err="1"/>
            <a:t>formal</a:t>
          </a:r>
          <a:r>
            <a:rPr lang="hu-HU" i="1" dirty="0"/>
            <a:t> </a:t>
          </a:r>
          <a:r>
            <a:rPr lang="hu-HU" i="1" dirty="0" err="1"/>
            <a:t>notice</a:t>
          </a:r>
          <a:r>
            <a:rPr lang="hu-HU" dirty="0" smtClean="0"/>
            <a:t>)</a:t>
          </a:r>
          <a:endParaRPr lang="en-US" dirty="0"/>
        </a:p>
      </dgm:t>
    </dgm:pt>
    <dgm:pt modelId="{3050C243-DAAE-419B-AE39-DEF0B11B9AB2}" type="parTrans" cxnId="{6F28A962-DF94-4861-A9E4-B2BF3EA03D46}">
      <dgm:prSet/>
      <dgm:spPr/>
      <dgm:t>
        <a:bodyPr/>
        <a:lstStyle/>
        <a:p>
          <a:endParaRPr lang="en-US"/>
        </a:p>
      </dgm:t>
    </dgm:pt>
    <dgm:pt modelId="{09A5F98B-48D1-4880-8074-5717E625D79A}" type="sibTrans" cxnId="{6F28A962-DF94-4861-A9E4-B2BF3EA03D46}">
      <dgm:prSet/>
      <dgm:spPr/>
      <dgm:t>
        <a:bodyPr/>
        <a:lstStyle/>
        <a:p>
          <a:endParaRPr lang="en-US"/>
        </a:p>
      </dgm:t>
    </dgm:pt>
    <dgm:pt modelId="{CBD530AE-2F8E-47CA-8BAE-8F961863AF70}">
      <dgm:prSet/>
      <dgm:spPr/>
      <dgm:t>
        <a:bodyPr/>
        <a:lstStyle/>
        <a:p>
          <a:pPr algn="just"/>
          <a:r>
            <a:rPr lang="hu-HU" b="1" dirty="0"/>
            <a:t>Indokolással ellátott </a:t>
          </a:r>
          <a:r>
            <a:rPr lang="hu-HU" b="1" dirty="0" err="1"/>
            <a:t>ve</a:t>
          </a:r>
          <a:r>
            <a:rPr lang="hu-HU" b="1" dirty="0"/>
            <a:t>́</a:t>
          </a:r>
          <a:r>
            <a:rPr lang="hu-HU" b="1" dirty="0" err="1"/>
            <a:t>leme</a:t>
          </a:r>
          <a:r>
            <a:rPr lang="hu-HU" b="1" dirty="0"/>
            <a:t>́</a:t>
          </a:r>
          <a:r>
            <a:rPr lang="hu-HU" b="1" dirty="0" err="1"/>
            <a:t>ny</a:t>
          </a:r>
          <a:r>
            <a:rPr lang="hu-HU" b="1" dirty="0"/>
            <a:t> </a:t>
          </a:r>
          <a:r>
            <a:rPr lang="hu-HU" b="0" dirty="0"/>
            <a:t>(</a:t>
          </a:r>
          <a:r>
            <a:rPr lang="hu-HU" b="0" i="1" dirty="0" err="1"/>
            <a:t>Reasoned</a:t>
          </a:r>
          <a:r>
            <a:rPr lang="hu-HU" b="0" i="1" dirty="0"/>
            <a:t> </a:t>
          </a:r>
          <a:r>
            <a:rPr lang="hu-HU" b="0" i="1" dirty="0" err="1" smtClean="0"/>
            <a:t>opinion</a:t>
          </a:r>
          <a:r>
            <a:rPr lang="hu-HU" b="0" i="1" dirty="0" smtClean="0"/>
            <a:t>),</a:t>
          </a:r>
          <a:r>
            <a:rPr lang="hu-HU" b="1" dirty="0" smtClean="0"/>
            <a:t> </a:t>
          </a:r>
          <a:r>
            <a:rPr lang="hu-HU" dirty="0" smtClean="0"/>
            <a:t>garanciális jelentőség! </a:t>
          </a:r>
          <a:endParaRPr lang="en-US" dirty="0"/>
        </a:p>
      </dgm:t>
    </dgm:pt>
    <dgm:pt modelId="{ACA81A4A-28C5-42CF-9199-404538E85D53}" type="parTrans" cxnId="{9E828CC1-B654-41A9-A8D9-6CBB0FDA3F1F}">
      <dgm:prSet/>
      <dgm:spPr/>
      <dgm:t>
        <a:bodyPr/>
        <a:lstStyle/>
        <a:p>
          <a:endParaRPr lang="en-US"/>
        </a:p>
      </dgm:t>
    </dgm:pt>
    <dgm:pt modelId="{C5E18CA9-02FC-44DF-B58D-513AEC48E7AB}" type="sibTrans" cxnId="{9E828CC1-B654-41A9-A8D9-6CBB0FDA3F1F}">
      <dgm:prSet/>
      <dgm:spPr/>
      <dgm:t>
        <a:bodyPr/>
        <a:lstStyle/>
        <a:p>
          <a:endParaRPr lang="en-US"/>
        </a:p>
      </dgm:t>
    </dgm:pt>
    <dgm:pt modelId="{FFBC6B5E-A606-423A-8543-C9D17243F8B9}">
      <dgm:prSet/>
      <dgm:spPr/>
      <dgm:t>
        <a:bodyPr/>
        <a:lstStyle/>
        <a:p>
          <a:r>
            <a:rPr lang="hu-HU" dirty="0"/>
            <a:t>2. Formális, bírósági szakasz (Bizottság döntése alapján indul) </a:t>
          </a:r>
          <a:endParaRPr lang="en-US" dirty="0"/>
        </a:p>
      </dgm:t>
    </dgm:pt>
    <dgm:pt modelId="{2C3F5301-D7F4-433E-95ED-64CB9A229CC6}" type="parTrans" cxnId="{AB5EA8CB-F75C-48BC-B645-61E29BDF53D1}">
      <dgm:prSet/>
      <dgm:spPr/>
      <dgm:t>
        <a:bodyPr/>
        <a:lstStyle/>
        <a:p>
          <a:endParaRPr lang="en-US"/>
        </a:p>
      </dgm:t>
    </dgm:pt>
    <dgm:pt modelId="{A3EE458E-0F14-4233-85F2-72DCC6696770}" type="sibTrans" cxnId="{AB5EA8CB-F75C-48BC-B645-61E29BDF53D1}">
      <dgm:prSet/>
      <dgm:spPr/>
      <dgm:t>
        <a:bodyPr/>
        <a:lstStyle/>
        <a:p>
          <a:endParaRPr lang="en-US"/>
        </a:p>
      </dgm:t>
    </dgm:pt>
    <dgm:pt modelId="{D960B284-602F-4253-AD35-9C728AE444CD}">
      <dgm:prSet/>
      <dgm:spPr/>
      <dgm:t>
        <a:bodyPr/>
        <a:lstStyle/>
        <a:p>
          <a:r>
            <a:rPr lang="hu-HU" dirty="0"/>
            <a:t>3. Adott esetben: 260. cikk szerinti szakasz (bírság) </a:t>
          </a:r>
          <a:endParaRPr lang="en-US" dirty="0"/>
        </a:p>
      </dgm:t>
    </dgm:pt>
    <dgm:pt modelId="{3D0A692F-692B-4AB3-ADD4-27BE093F8662}" type="parTrans" cxnId="{D1DCAE48-414A-4B37-8964-F7A8F784EE6A}">
      <dgm:prSet/>
      <dgm:spPr/>
      <dgm:t>
        <a:bodyPr/>
        <a:lstStyle/>
        <a:p>
          <a:endParaRPr lang="en-US"/>
        </a:p>
      </dgm:t>
    </dgm:pt>
    <dgm:pt modelId="{3BEBC2FD-3218-4A4C-A38C-492AD4853C9E}" type="sibTrans" cxnId="{D1DCAE48-414A-4B37-8964-F7A8F784EE6A}">
      <dgm:prSet/>
      <dgm:spPr/>
      <dgm:t>
        <a:bodyPr/>
        <a:lstStyle/>
        <a:p>
          <a:endParaRPr lang="en-US"/>
        </a:p>
      </dgm:t>
    </dgm:pt>
    <dgm:pt modelId="{DD3549A6-28FF-2044-9628-3D2AFF5C6897}" type="pres">
      <dgm:prSet presAssocID="{09B57F30-D184-437C-8C66-8002A0B6054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61C5BD6E-5235-1147-8912-1BE0C1E5C791}" type="pres">
      <dgm:prSet presAssocID="{126B70BB-995A-47D2-B1AE-9F95746F84A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714AE09-1F04-094C-BA19-18BB0C38B777}" type="pres">
      <dgm:prSet presAssocID="{126B70BB-995A-47D2-B1AE-9F95746F84A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93162FD-E820-B040-BD73-8F9767479369}" type="pres">
      <dgm:prSet presAssocID="{FFBC6B5E-A606-423A-8543-C9D17243F8B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5446B65-99AD-4D47-94D1-878EA34C0279}" type="pres">
      <dgm:prSet presAssocID="{A3EE458E-0F14-4233-85F2-72DCC6696770}" presName="spacer" presStyleCnt="0"/>
      <dgm:spPr/>
    </dgm:pt>
    <dgm:pt modelId="{3A327701-AB51-F543-BF68-D71C0A52EA55}" type="pres">
      <dgm:prSet presAssocID="{D960B284-602F-4253-AD35-9C728AE444C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9806698-2CFC-2643-B198-53BDD1F4C5BE}" type="presOf" srcId="{D960B284-602F-4253-AD35-9C728AE444CD}" destId="{3A327701-AB51-F543-BF68-D71C0A52EA55}" srcOrd="0" destOrd="0" presId="urn:microsoft.com/office/officeart/2005/8/layout/vList2"/>
    <dgm:cxn modelId="{8DD87C7F-0A26-374C-A93F-1513948593FC}" type="presOf" srcId="{09B57F30-D184-437C-8C66-8002A0B6054A}" destId="{DD3549A6-28FF-2044-9628-3D2AFF5C6897}" srcOrd="0" destOrd="0" presId="urn:microsoft.com/office/officeart/2005/8/layout/vList2"/>
    <dgm:cxn modelId="{CB45A0A9-AE39-D34D-88FA-D527E6C76210}" type="presOf" srcId="{FFBC6B5E-A606-423A-8543-C9D17243F8B9}" destId="{193162FD-E820-B040-BD73-8F9767479369}" srcOrd="0" destOrd="0" presId="urn:microsoft.com/office/officeart/2005/8/layout/vList2"/>
    <dgm:cxn modelId="{D1DCAE48-414A-4B37-8964-F7A8F784EE6A}" srcId="{09B57F30-D184-437C-8C66-8002A0B6054A}" destId="{D960B284-602F-4253-AD35-9C728AE444CD}" srcOrd="2" destOrd="0" parTransId="{3D0A692F-692B-4AB3-ADD4-27BE093F8662}" sibTransId="{3BEBC2FD-3218-4A4C-A38C-492AD4853C9E}"/>
    <dgm:cxn modelId="{E6E9A3FE-479B-4B61-840B-0F5EA3D2E6F0}" srcId="{126B70BB-995A-47D2-B1AE-9F95746F84A0}" destId="{21994F15-AB2D-4414-A379-036620C762B2}" srcOrd="1" destOrd="0" parTransId="{8B9734CC-2531-4ECD-AC90-685365A11B1E}" sibTransId="{7FE445B2-C22D-4A43-BC89-74229B449FF7}"/>
    <dgm:cxn modelId="{40A9F34A-BE62-4039-8E3E-30C7972EC84F}" srcId="{126B70BB-995A-47D2-B1AE-9F95746F84A0}" destId="{07DE4A1B-EBC6-4D64-8DF5-E0814D24188F}" srcOrd="0" destOrd="0" parTransId="{7089143E-B02F-4F00-9993-63194EDB3F72}" sibTransId="{B7E357F2-6770-4312-8AE0-6882006FF24B}"/>
    <dgm:cxn modelId="{19AD3814-9CC0-EE43-93DB-03F2C1B8858C}" type="presOf" srcId="{CBD530AE-2F8E-47CA-8BAE-8F961863AF70}" destId="{4714AE09-1F04-094C-BA19-18BB0C38B777}" srcOrd="0" destOrd="3" presId="urn:microsoft.com/office/officeart/2005/8/layout/vList2"/>
    <dgm:cxn modelId="{02700C80-5575-DD43-BB89-A3CFC6ACBB4D}" type="presOf" srcId="{126B70BB-995A-47D2-B1AE-9F95746F84A0}" destId="{61C5BD6E-5235-1147-8912-1BE0C1E5C791}" srcOrd="0" destOrd="0" presId="urn:microsoft.com/office/officeart/2005/8/layout/vList2"/>
    <dgm:cxn modelId="{6F28A962-DF94-4861-A9E4-B2BF3EA03D46}" srcId="{126B70BB-995A-47D2-B1AE-9F95746F84A0}" destId="{F98D65A4-0C15-4979-A946-EE1769E3D697}" srcOrd="2" destOrd="0" parTransId="{3050C243-DAAE-419B-AE39-DEF0B11B9AB2}" sibTransId="{09A5F98B-48D1-4880-8074-5717E625D79A}"/>
    <dgm:cxn modelId="{BD46479A-83B8-7C45-B2CE-CA4BC0F3B093}" type="presOf" srcId="{07DE4A1B-EBC6-4D64-8DF5-E0814D24188F}" destId="{4714AE09-1F04-094C-BA19-18BB0C38B777}" srcOrd="0" destOrd="0" presId="urn:microsoft.com/office/officeart/2005/8/layout/vList2"/>
    <dgm:cxn modelId="{9E828CC1-B654-41A9-A8D9-6CBB0FDA3F1F}" srcId="{126B70BB-995A-47D2-B1AE-9F95746F84A0}" destId="{CBD530AE-2F8E-47CA-8BAE-8F961863AF70}" srcOrd="3" destOrd="0" parTransId="{ACA81A4A-28C5-42CF-9199-404538E85D53}" sibTransId="{C5E18CA9-02FC-44DF-B58D-513AEC48E7AB}"/>
    <dgm:cxn modelId="{9E92AC9C-7885-794D-A903-6EBC36FB3E54}" type="presOf" srcId="{21994F15-AB2D-4414-A379-036620C762B2}" destId="{4714AE09-1F04-094C-BA19-18BB0C38B777}" srcOrd="0" destOrd="1" presId="urn:microsoft.com/office/officeart/2005/8/layout/vList2"/>
    <dgm:cxn modelId="{AB5EA8CB-F75C-48BC-B645-61E29BDF53D1}" srcId="{09B57F30-D184-437C-8C66-8002A0B6054A}" destId="{FFBC6B5E-A606-423A-8543-C9D17243F8B9}" srcOrd="1" destOrd="0" parTransId="{2C3F5301-D7F4-433E-95ED-64CB9A229CC6}" sibTransId="{A3EE458E-0F14-4233-85F2-72DCC6696770}"/>
    <dgm:cxn modelId="{F71B6B0C-642A-9849-AA63-9F3099B396EA}" type="presOf" srcId="{F98D65A4-0C15-4979-A946-EE1769E3D697}" destId="{4714AE09-1F04-094C-BA19-18BB0C38B777}" srcOrd="0" destOrd="2" presId="urn:microsoft.com/office/officeart/2005/8/layout/vList2"/>
    <dgm:cxn modelId="{BF7F6F78-0A06-4FD2-A8A5-D919A5ACE649}" srcId="{09B57F30-D184-437C-8C66-8002A0B6054A}" destId="{126B70BB-995A-47D2-B1AE-9F95746F84A0}" srcOrd="0" destOrd="0" parTransId="{D33A0D20-EDF7-424F-ADFE-1C1FCA076599}" sibTransId="{DEAA6093-9052-4068-AC20-CE3A1D2DA2BB}"/>
    <dgm:cxn modelId="{CFAFF030-CF0E-F449-A468-99F7FE5E299A}" type="presParOf" srcId="{DD3549A6-28FF-2044-9628-3D2AFF5C6897}" destId="{61C5BD6E-5235-1147-8912-1BE0C1E5C791}" srcOrd="0" destOrd="0" presId="urn:microsoft.com/office/officeart/2005/8/layout/vList2"/>
    <dgm:cxn modelId="{A5F03DC9-1C39-9F45-AD11-D0D3B9A32156}" type="presParOf" srcId="{DD3549A6-28FF-2044-9628-3D2AFF5C6897}" destId="{4714AE09-1F04-094C-BA19-18BB0C38B777}" srcOrd="1" destOrd="0" presId="urn:microsoft.com/office/officeart/2005/8/layout/vList2"/>
    <dgm:cxn modelId="{7B37E4D1-F1F3-324E-8609-55789FBA9E1C}" type="presParOf" srcId="{DD3549A6-28FF-2044-9628-3D2AFF5C6897}" destId="{193162FD-E820-B040-BD73-8F9767479369}" srcOrd="2" destOrd="0" presId="urn:microsoft.com/office/officeart/2005/8/layout/vList2"/>
    <dgm:cxn modelId="{90EA5B55-BA16-6E43-8630-42913FDE3A15}" type="presParOf" srcId="{DD3549A6-28FF-2044-9628-3D2AFF5C6897}" destId="{F5446B65-99AD-4D47-94D1-878EA34C0279}" srcOrd="3" destOrd="0" presId="urn:microsoft.com/office/officeart/2005/8/layout/vList2"/>
    <dgm:cxn modelId="{1B37452E-937C-1D40-B161-1D154D1706F0}" type="presParOf" srcId="{DD3549A6-28FF-2044-9628-3D2AFF5C6897}" destId="{3A327701-AB51-F543-BF68-D71C0A52EA5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245625-6EBF-4D9F-A650-55A780A20F18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1EF5A40-319B-4ECC-9D62-553DAB21A794}">
      <dgm:prSet custT="1"/>
      <dgm:spPr/>
      <dgm:t>
        <a:bodyPr/>
        <a:lstStyle/>
        <a:p>
          <a:r>
            <a:rPr lang="hu-HU" sz="1400" dirty="0"/>
            <a:t>Bíróság</a:t>
          </a:r>
        </a:p>
        <a:p>
          <a:r>
            <a:rPr lang="hu-HU" sz="1400" dirty="0"/>
            <a:t>28 bíró (tagállamonként egy)</a:t>
          </a:r>
        </a:p>
        <a:p>
          <a:r>
            <a:rPr lang="hu-HU" sz="1400" dirty="0"/>
            <a:t>11 </a:t>
          </a:r>
          <a:r>
            <a:rPr lang="hu-HU" sz="1400" dirty="0" err="1"/>
            <a:t>főtanácsnok</a:t>
          </a:r>
          <a:endParaRPr lang="hu-HU" sz="1400" dirty="0"/>
        </a:p>
      </dgm:t>
    </dgm:pt>
    <dgm:pt modelId="{911A0495-B75A-4BE3-987C-FA265F2605E8}" type="parTrans" cxnId="{8CCE7977-0C24-4522-BCFB-CFC5B25EB4BD}">
      <dgm:prSet/>
      <dgm:spPr/>
      <dgm:t>
        <a:bodyPr/>
        <a:lstStyle/>
        <a:p>
          <a:endParaRPr lang="en-US"/>
        </a:p>
      </dgm:t>
    </dgm:pt>
    <dgm:pt modelId="{833BE510-A8E6-43B3-B9E9-7C87B55BBAA6}" type="sibTrans" cxnId="{8CCE7977-0C24-4522-BCFB-CFC5B25EB4BD}">
      <dgm:prSet/>
      <dgm:spPr/>
      <dgm:t>
        <a:bodyPr/>
        <a:lstStyle/>
        <a:p>
          <a:endParaRPr lang="en-US"/>
        </a:p>
      </dgm:t>
    </dgm:pt>
    <dgm:pt modelId="{FC519907-D0A5-41CD-8BC6-837725B9A28E}">
      <dgm:prSet custT="1"/>
      <dgm:spPr/>
      <dgm:t>
        <a:bodyPr/>
        <a:lstStyle/>
        <a:p>
          <a:pPr defTabSz="889000">
            <a:spcBef>
              <a:spcPct val="0"/>
            </a:spcBef>
            <a:spcAft>
              <a:spcPct val="35000"/>
            </a:spcAft>
          </a:pPr>
          <a:endParaRPr lang="hu-HU" sz="1400" dirty="0"/>
        </a:p>
        <a:p>
          <a:pPr defTabSz="889000">
            <a:spcBef>
              <a:spcPct val="0"/>
            </a:spcBef>
            <a:spcAft>
              <a:spcPct val="35000"/>
            </a:spcAft>
          </a:pPr>
          <a:r>
            <a:rPr lang="hu-HU" sz="1400" dirty="0"/>
            <a:t>Törvényszék</a:t>
          </a:r>
        </a:p>
        <a:p>
          <a:pPr defTabSz="889000">
            <a:spcBef>
              <a:spcPct val="0"/>
            </a:spcBef>
            <a:spcAft>
              <a:spcPct val="35000"/>
            </a:spcAft>
          </a:pPr>
          <a:r>
            <a:rPr lang="hu-HU" sz="1400" dirty="0"/>
            <a:t>Eleinte tagállamonként 1 bíró, 2018-ban már 46</a:t>
          </a:r>
        </a:p>
        <a:p>
          <a:pPr marL="0" marR="0" indent="0" defTabSz="914400" eaLnBrk="1" fontAlgn="auto" latinLnBrk="0" hangingPunct="1"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400" dirty="0"/>
            <a:t>2019-ben újabb 9 bíróval nő a Törvényszék, tagállamonként 2 bíró lesz</a:t>
          </a:r>
          <a:endParaRPr lang="en-US" sz="1400" dirty="0"/>
        </a:p>
        <a:p>
          <a:pPr defTabSz="889000">
            <a:spcBef>
              <a:spcPct val="0"/>
            </a:spcBef>
            <a:spcAft>
              <a:spcPct val="35000"/>
            </a:spcAft>
          </a:pPr>
          <a:endParaRPr lang="en-US" sz="1400" dirty="0"/>
        </a:p>
      </dgm:t>
    </dgm:pt>
    <dgm:pt modelId="{D89CA4B1-1EBF-42DC-BD55-1B174A4D1D51}" type="parTrans" cxnId="{4CF1F695-97B3-4AD4-9009-A1251721ADBB}">
      <dgm:prSet/>
      <dgm:spPr/>
      <dgm:t>
        <a:bodyPr/>
        <a:lstStyle/>
        <a:p>
          <a:endParaRPr lang="en-US"/>
        </a:p>
      </dgm:t>
    </dgm:pt>
    <dgm:pt modelId="{D5993111-8490-4E5E-BDC9-6FD5B7B4B33A}" type="sibTrans" cxnId="{4CF1F695-97B3-4AD4-9009-A1251721ADBB}">
      <dgm:prSet/>
      <dgm:spPr/>
      <dgm:t>
        <a:bodyPr/>
        <a:lstStyle/>
        <a:p>
          <a:endParaRPr lang="en-US"/>
        </a:p>
      </dgm:t>
    </dgm:pt>
    <dgm:pt modelId="{5A772A50-FCF6-467E-8BAB-DDA23436CD0F}">
      <dgm:prSet custT="1"/>
      <dgm:spPr/>
      <dgm:t>
        <a:bodyPr/>
        <a:lstStyle/>
        <a:p>
          <a:endParaRPr lang="hu-HU" sz="1400" dirty="0"/>
        </a:p>
        <a:p>
          <a:r>
            <a:rPr lang="hu-HU" sz="1400" dirty="0"/>
            <a:t>Különleges hatáskörű törvényszékek: jelenleg nincs! </a:t>
          </a:r>
        </a:p>
        <a:p>
          <a:r>
            <a:rPr lang="hu-HU" sz="1400" b="0" dirty="0"/>
            <a:t>Közszolgálati Törvényszék megszűnt</a:t>
          </a:r>
          <a:r>
            <a:rPr lang="hu-HU" sz="1400" dirty="0"/>
            <a:t>, hatáskörét a Törvényszék vette át</a:t>
          </a:r>
          <a:endParaRPr lang="en-US" sz="1400" dirty="0"/>
        </a:p>
        <a:p>
          <a:r>
            <a:rPr lang="hu-HU" sz="1400" dirty="0"/>
            <a:t>7 bírói hely integrálása a Törvényszékbe</a:t>
          </a:r>
          <a:endParaRPr lang="en-US" sz="1400" dirty="0"/>
        </a:p>
      </dgm:t>
    </dgm:pt>
    <dgm:pt modelId="{E293E0B5-BDF6-4E74-800A-4938B71E073D}" type="parTrans" cxnId="{58D64F6F-9001-4B7E-9E20-7E5BEE5F8E39}">
      <dgm:prSet/>
      <dgm:spPr/>
      <dgm:t>
        <a:bodyPr/>
        <a:lstStyle/>
        <a:p>
          <a:endParaRPr lang="en-US"/>
        </a:p>
      </dgm:t>
    </dgm:pt>
    <dgm:pt modelId="{4B596C50-BBFD-45C0-B45B-A5308D795477}" type="sibTrans" cxnId="{58D64F6F-9001-4B7E-9E20-7E5BEE5F8E39}">
      <dgm:prSet/>
      <dgm:spPr/>
      <dgm:t>
        <a:bodyPr/>
        <a:lstStyle/>
        <a:p>
          <a:endParaRPr lang="en-US"/>
        </a:p>
      </dgm:t>
    </dgm:pt>
    <dgm:pt modelId="{5EEDA277-B0B0-1A42-B99E-A1389D60D7D5}">
      <dgm:prSet custT="1"/>
      <dgm:spPr/>
      <dgm:t>
        <a:bodyPr/>
        <a:lstStyle/>
        <a:p>
          <a:r>
            <a:rPr lang="en-US" sz="1400" dirty="0" err="1"/>
            <a:t>Jelenlegi</a:t>
          </a:r>
          <a:r>
            <a:rPr lang="en-US" sz="1400" dirty="0"/>
            <a:t> </a:t>
          </a:r>
          <a:r>
            <a:rPr lang="en-US" sz="1400" dirty="0" err="1"/>
            <a:t>magyar</a:t>
          </a:r>
          <a:r>
            <a:rPr lang="en-US" sz="1400" dirty="0"/>
            <a:t> </a:t>
          </a:r>
          <a:r>
            <a:rPr lang="en-US" sz="1400" dirty="0" err="1"/>
            <a:t>bírók</a:t>
          </a:r>
          <a:r>
            <a:rPr lang="en-US" sz="1400" dirty="0"/>
            <a:t>: </a:t>
          </a:r>
          <a:r>
            <a:rPr lang="en-US" sz="1400" dirty="0" err="1"/>
            <a:t>Juhász</a:t>
          </a:r>
          <a:r>
            <a:rPr lang="en-US" sz="1400" dirty="0"/>
            <a:t> </a:t>
          </a:r>
          <a:r>
            <a:rPr lang="en-US" sz="1400" dirty="0" err="1"/>
            <a:t>Endre</a:t>
          </a:r>
          <a:r>
            <a:rPr lang="en-US" sz="1400" dirty="0"/>
            <a:t>, </a:t>
          </a:r>
          <a:r>
            <a:rPr lang="en-US" sz="1400" dirty="0" err="1"/>
            <a:t>BÍróság</a:t>
          </a:r>
          <a:r>
            <a:rPr lang="en-US" sz="1400" dirty="0"/>
            <a:t>, </a:t>
          </a:r>
          <a:r>
            <a:rPr lang="en-US" sz="1400" dirty="0" err="1"/>
            <a:t>Berke</a:t>
          </a:r>
          <a:r>
            <a:rPr lang="en-US" sz="1400" dirty="0"/>
            <a:t> </a:t>
          </a:r>
          <a:r>
            <a:rPr lang="en-US" sz="1400" dirty="0" err="1"/>
            <a:t>Barna</a:t>
          </a:r>
          <a:r>
            <a:rPr lang="en-US" sz="1400" dirty="0"/>
            <a:t>, </a:t>
          </a:r>
          <a:r>
            <a:rPr lang="en-US" sz="1400" dirty="0" err="1"/>
            <a:t>Törvényszék</a:t>
          </a:r>
          <a:r>
            <a:rPr lang="en-US" sz="1400" dirty="0"/>
            <a:t>, </a:t>
          </a:r>
          <a:r>
            <a:rPr lang="en-US" sz="1400" dirty="0" err="1"/>
            <a:t>Csehi</a:t>
          </a:r>
          <a:r>
            <a:rPr lang="en-US" sz="1400" dirty="0"/>
            <a:t> </a:t>
          </a:r>
          <a:r>
            <a:rPr lang="en-US" sz="1400" dirty="0" err="1"/>
            <a:t>Zoltán</a:t>
          </a:r>
          <a:r>
            <a:rPr lang="en-US" sz="1400" dirty="0"/>
            <a:t>, </a:t>
          </a:r>
          <a:r>
            <a:rPr lang="en-US" sz="1400" dirty="0" err="1"/>
            <a:t>Törvényszék</a:t>
          </a:r>
          <a:endParaRPr lang="en-US" sz="1400" dirty="0"/>
        </a:p>
      </dgm:t>
    </dgm:pt>
    <dgm:pt modelId="{EC2BAD76-B3E8-7C4B-948B-443E801646E3}" type="parTrans" cxnId="{9A5BB17B-A2F2-4B45-A665-638E5434D994}">
      <dgm:prSet/>
      <dgm:spPr/>
      <dgm:t>
        <a:bodyPr/>
        <a:lstStyle/>
        <a:p>
          <a:endParaRPr lang="hu-HU"/>
        </a:p>
      </dgm:t>
    </dgm:pt>
    <dgm:pt modelId="{A42BFB14-B6C7-4247-B9B2-0ED458913D48}" type="sibTrans" cxnId="{9A5BB17B-A2F2-4B45-A665-638E5434D994}">
      <dgm:prSet/>
      <dgm:spPr/>
      <dgm:t>
        <a:bodyPr/>
        <a:lstStyle/>
        <a:p>
          <a:endParaRPr lang="hu-HU"/>
        </a:p>
      </dgm:t>
    </dgm:pt>
    <dgm:pt modelId="{3B8614A3-AFCB-7448-9455-7E0CC0FBE324}" type="pres">
      <dgm:prSet presAssocID="{1D245625-6EBF-4D9F-A650-55A780A20F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D1E5EA1D-921E-844D-B3E0-31BA00BEB91B}" type="pres">
      <dgm:prSet presAssocID="{A1EF5A40-319B-4ECC-9D62-553DAB21A794}" presName="linNode" presStyleCnt="0"/>
      <dgm:spPr/>
    </dgm:pt>
    <dgm:pt modelId="{C0B597A4-0B57-6147-8227-BE9F9E720CCB}" type="pres">
      <dgm:prSet presAssocID="{A1EF5A40-319B-4ECC-9D62-553DAB21A794}" presName="parentText" presStyleLbl="node1" presStyleIdx="0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4A76F30-5C6D-584D-AEA8-BA251AA8EF76}" type="pres">
      <dgm:prSet presAssocID="{833BE510-A8E6-43B3-B9E9-7C87B55BBAA6}" presName="sp" presStyleCnt="0"/>
      <dgm:spPr/>
    </dgm:pt>
    <dgm:pt modelId="{0966F39E-2B80-3C4F-AB1C-2C35BA5C288D}" type="pres">
      <dgm:prSet presAssocID="{FC519907-D0A5-41CD-8BC6-837725B9A28E}" presName="linNode" presStyleCnt="0"/>
      <dgm:spPr/>
    </dgm:pt>
    <dgm:pt modelId="{6992F3F8-00FF-A441-BEDA-551BD2AD9A88}" type="pres">
      <dgm:prSet presAssocID="{FC519907-D0A5-41CD-8BC6-837725B9A28E}" presName="parentText" presStyleLbl="node1" presStyleIdx="1" presStyleCnt="4" custScaleX="277778" custScaleY="11021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6631639-73CF-9945-B4F9-DDF343AC6A4B}" type="pres">
      <dgm:prSet presAssocID="{D5993111-8490-4E5E-BDC9-6FD5B7B4B33A}" presName="sp" presStyleCnt="0"/>
      <dgm:spPr/>
    </dgm:pt>
    <dgm:pt modelId="{DC25B5F1-048D-BE45-91DE-A167D6016930}" type="pres">
      <dgm:prSet presAssocID="{5A772A50-FCF6-467E-8BAB-DDA23436CD0F}" presName="linNode" presStyleCnt="0"/>
      <dgm:spPr/>
    </dgm:pt>
    <dgm:pt modelId="{E6F4F04A-C890-C647-99D2-432D5E7380EA}" type="pres">
      <dgm:prSet presAssocID="{5A772A50-FCF6-467E-8BAB-DDA23436CD0F}" presName="parentText" presStyleLbl="node1" presStyleIdx="2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7A965FA-F059-CD4F-AA0C-3166689976C3}" type="pres">
      <dgm:prSet presAssocID="{4B596C50-BBFD-45C0-B45B-A5308D795477}" presName="sp" presStyleCnt="0"/>
      <dgm:spPr/>
    </dgm:pt>
    <dgm:pt modelId="{71D5CF00-7020-3441-BAFB-BE761072C11A}" type="pres">
      <dgm:prSet presAssocID="{5EEDA277-B0B0-1A42-B99E-A1389D60D7D5}" presName="linNode" presStyleCnt="0"/>
      <dgm:spPr/>
    </dgm:pt>
    <dgm:pt modelId="{8C7F5F75-2D7C-DE4D-8E92-0EB654746D08}" type="pres">
      <dgm:prSet presAssocID="{5EEDA277-B0B0-1A42-B99E-A1389D60D7D5}" presName="parentText" presStyleLbl="node1" presStyleIdx="3" presStyleCnt="4" custScaleX="277778" custScaleY="5067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8CCE7977-0C24-4522-BCFB-CFC5B25EB4BD}" srcId="{1D245625-6EBF-4D9F-A650-55A780A20F18}" destId="{A1EF5A40-319B-4ECC-9D62-553DAB21A794}" srcOrd="0" destOrd="0" parTransId="{911A0495-B75A-4BE3-987C-FA265F2605E8}" sibTransId="{833BE510-A8E6-43B3-B9E9-7C87B55BBAA6}"/>
    <dgm:cxn modelId="{41A46E36-955F-CF4C-8FE3-0A758A0B3412}" type="presOf" srcId="{FC519907-D0A5-41CD-8BC6-837725B9A28E}" destId="{6992F3F8-00FF-A441-BEDA-551BD2AD9A88}" srcOrd="0" destOrd="0" presId="urn:microsoft.com/office/officeart/2005/8/layout/vList5"/>
    <dgm:cxn modelId="{4CF1F695-97B3-4AD4-9009-A1251721ADBB}" srcId="{1D245625-6EBF-4D9F-A650-55A780A20F18}" destId="{FC519907-D0A5-41CD-8BC6-837725B9A28E}" srcOrd="1" destOrd="0" parTransId="{D89CA4B1-1EBF-42DC-BD55-1B174A4D1D51}" sibTransId="{D5993111-8490-4E5E-BDC9-6FD5B7B4B33A}"/>
    <dgm:cxn modelId="{58D64F6F-9001-4B7E-9E20-7E5BEE5F8E39}" srcId="{1D245625-6EBF-4D9F-A650-55A780A20F18}" destId="{5A772A50-FCF6-467E-8BAB-DDA23436CD0F}" srcOrd="2" destOrd="0" parTransId="{E293E0B5-BDF6-4E74-800A-4938B71E073D}" sibTransId="{4B596C50-BBFD-45C0-B45B-A5308D795477}"/>
    <dgm:cxn modelId="{9A5BB17B-A2F2-4B45-A665-638E5434D994}" srcId="{1D245625-6EBF-4D9F-A650-55A780A20F18}" destId="{5EEDA277-B0B0-1A42-B99E-A1389D60D7D5}" srcOrd="3" destOrd="0" parTransId="{EC2BAD76-B3E8-7C4B-948B-443E801646E3}" sibTransId="{A42BFB14-B6C7-4247-B9B2-0ED458913D48}"/>
    <dgm:cxn modelId="{3DC50CDA-3C4E-6040-A768-72CEF5C44D9A}" type="presOf" srcId="{5A772A50-FCF6-467E-8BAB-DDA23436CD0F}" destId="{E6F4F04A-C890-C647-99D2-432D5E7380EA}" srcOrd="0" destOrd="0" presId="urn:microsoft.com/office/officeart/2005/8/layout/vList5"/>
    <dgm:cxn modelId="{CA7A9241-8ACA-FE47-9605-D4C7B5D5871B}" type="presOf" srcId="{1D245625-6EBF-4D9F-A650-55A780A20F18}" destId="{3B8614A3-AFCB-7448-9455-7E0CC0FBE324}" srcOrd="0" destOrd="0" presId="urn:microsoft.com/office/officeart/2005/8/layout/vList5"/>
    <dgm:cxn modelId="{B328A377-7A62-1240-9717-036A4D60108D}" type="presOf" srcId="{A1EF5A40-319B-4ECC-9D62-553DAB21A794}" destId="{C0B597A4-0B57-6147-8227-BE9F9E720CCB}" srcOrd="0" destOrd="0" presId="urn:microsoft.com/office/officeart/2005/8/layout/vList5"/>
    <dgm:cxn modelId="{CB570A55-24AD-F14C-8549-95E260E119E7}" type="presOf" srcId="{5EEDA277-B0B0-1A42-B99E-A1389D60D7D5}" destId="{8C7F5F75-2D7C-DE4D-8E92-0EB654746D08}" srcOrd="0" destOrd="0" presId="urn:microsoft.com/office/officeart/2005/8/layout/vList5"/>
    <dgm:cxn modelId="{4CE25A32-0474-6841-9FD9-B37C90682865}" type="presParOf" srcId="{3B8614A3-AFCB-7448-9455-7E0CC0FBE324}" destId="{D1E5EA1D-921E-844D-B3E0-31BA00BEB91B}" srcOrd="0" destOrd="0" presId="urn:microsoft.com/office/officeart/2005/8/layout/vList5"/>
    <dgm:cxn modelId="{B7A1A360-25BC-A74C-8091-BC4CA7661536}" type="presParOf" srcId="{D1E5EA1D-921E-844D-B3E0-31BA00BEB91B}" destId="{C0B597A4-0B57-6147-8227-BE9F9E720CCB}" srcOrd="0" destOrd="0" presId="urn:microsoft.com/office/officeart/2005/8/layout/vList5"/>
    <dgm:cxn modelId="{62BB5E63-573A-5D40-8EA6-2027D44F094A}" type="presParOf" srcId="{3B8614A3-AFCB-7448-9455-7E0CC0FBE324}" destId="{F4A76F30-5C6D-584D-AEA8-BA251AA8EF76}" srcOrd="1" destOrd="0" presId="urn:microsoft.com/office/officeart/2005/8/layout/vList5"/>
    <dgm:cxn modelId="{C9963AFD-4292-B542-8A49-6F395D21EE7C}" type="presParOf" srcId="{3B8614A3-AFCB-7448-9455-7E0CC0FBE324}" destId="{0966F39E-2B80-3C4F-AB1C-2C35BA5C288D}" srcOrd="2" destOrd="0" presId="urn:microsoft.com/office/officeart/2005/8/layout/vList5"/>
    <dgm:cxn modelId="{86600B89-2AC4-404B-B761-990E09AC7A5E}" type="presParOf" srcId="{0966F39E-2B80-3C4F-AB1C-2C35BA5C288D}" destId="{6992F3F8-00FF-A441-BEDA-551BD2AD9A88}" srcOrd="0" destOrd="0" presId="urn:microsoft.com/office/officeart/2005/8/layout/vList5"/>
    <dgm:cxn modelId="{41F7DDFC-A6AC-F844-8965-ECCAB062C428}" type="presParOf" srcId="{3B8614A3-AFCB-7448-9455-7E0CC0FBE324}" destId="{46631639-73CF-9945-B4F9-DDF343AC6A4B}" srcOrd="3" destOrd="0" presId="urn:microsoft.com/office/officeart/2005/8/layout/vList5"/>
    <dgm:cxn modelId="{C3145E2C-C475-DD4E-AF13-DDACFEFB88F9}" type="presParOf" srcId="{3B8614A3-AFCB-7448-9455-7E0CC0FBE324}" destId="{DC25B5F1-048D-BE45-91DE-A167D6016930}" srcOrd="4" destOrd="0" presId="urn:microsoft.com/office/officeart/2005/8/layout/vList5"/>
    <dgm:cxn modelId="{C4B16FC7-B15F-0A40-8949-B0D8DCEAC105}" type="presParOf" srcId="{DC25B5F1-048D-BE45-91DE-A167D6016930}" destId="{E6F4F04A-C890-C647-99D2-432D5E7380EA}" srcOrd="0" destOrd="0" presId="urn:microsoft.com/office/officeart/2005/8/layout/vList5"/>
    <dgm:cxn modelId="{B804A273-2430-6748-A458-D984F2E9CF32}" type="presParOf" srcId="{3B8614A3-AFCB-7448-9455-7E0CC0FBE324}" destId="{E7A965FA-F059-CD4F-AA0C-3166689976C3}" srcOrd="5" destOrd="0" presId="urn:microsoft.com/office/officeart/2005/8/layout/vList5"/>
    <dgm:cxn modelId="{B23EC1E9-B5DE-C541-B650-C619D5DCDA01}" type="presParOf" srcId="{3B8614A3-AFCB-7448-9455-7E0CC0FBE324}" destId="{71D5CF00-7020-3441-BAFB-BE761072C11A}" srcOrd="6" destOrd="0" presId="urn:microsoft.com/office/officeart/2005/8/layout/vList5"/>
    <dgm:cxn modelId="{5A1BA05D-82B5-EA47-AC12-53398479FA0B}" type="presParOf" srcId="{71D5CF00-7020-3441-BAFB-BE761072C11A}" destId="{8C7F5F75-2D7C-DE4D-8E92-0EB654746D0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D3E73B-6324-47D1-947F-CF4073EA9413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AF33775-D0C9-48B6-9CE3-3031C5713B06}">
      <dgm:prSet custT="1"/>
      <dgm:spPr/>
      <dgm:t>
        <a:bodyPr/>
        <a:lstStyle/>
        <a:p>
          <a:r>
            <a:rPr lang="hu-HU" sz="2000" dirty="0"/>
            <a:t>Uniós jog kikényszerítése a </a:t>
          </a:r>
          <a:r>
            <a:rPr lang="hu-HU" sz="2000" b="1" dirty="0"/>
            <a:t>tagállamok</a:t>
          </a:r>
          <a:r>
            <a:rPr lang="hu-HU" sz="2000" dirty="0"/>
            <a:t>kal szemben</a:t>
          </a:r>
          <a:endParaRPr lang="en-US" sz="2000" dirty="0"/>
        </a:p>
      </dgm:t>
    </dgm:pt>
    <dgm:pt modelId="{CE86BABD-EE6F-4604-A5FE-3092096A5961}" type="parTrans" cxnId="{FCFED0A9-1F4B-4F39-AC0D-EB2E7AF2FC11}">
      <dgm:prSet/>
      <dgm:spPr/>
      <dgm:t>
        <a:bodyPr/>
        <a:lstStyle/>
        <a:p>
          <a:endParaRPr lang="en-US"/>
        </a:p>
      </dgm:t>
    </dgm:pt>
    <dgm:pt modelId="{9288261C-D22C-44A5-9D90-6D9BC9D1672A}" type="sibTrans" cxnId="{FCFED0A9-1F4B-4F39-AC0D-EB2E7AF2FC11}">
      <dgm:prSet/>
      <dgm:spPr/>
      <dgm:t>
        <a:bodyPr/>
        <a:lstStyle/>
        <a:p>
          <a:endParaRPr lang="en-US"/>
        </a:p>
      </dgm:t>
    </dgm:pt>
    <dgm:pt modelId="{9D338010-FD42-4FDE-9239-57FC5E40D894}">
      <dgm:prSet custT="1"/>
      <dgm:spPr/>
      <dgm:t>
        <a:bodyPr/>
        <a:lstStyle/>
        <a:p>
          <a:r>
            <a:rPr lang="hu-HU" sz="1800" b="1" dirty="0"/>
            <a:t>Előzetes döntéshozatali eljárások</a:t>
          </a:r>
          <a:endParaRPr lang="en-US" sz="1800" b="1" dirty="0"/>
        </a:p>
      </dgm:t>
    </dgm:pt>
    <dgm:pt modelId="{07F4A655-4DFD-4E7D-912E-08155892C1FE}" type="parTrans" cxnId="{471D07EF-EF8D-47F9-939D-F28F4D2EDEDB}">
      <dgm:prSet/>
      <dgm:spPr/>
      <dgm:t>
        <a:bodyPr/>
        <a:lstStyle/>
        <a:p>
          <a:endParaRPr lang="en-US"/>
        </a:p>
      </dgm:t>
    </dgm:pt>
    <dgm:pt modelId="{F45936D5-4877-401A-B505-EC327D1C766E}" type="sibTrans" cxnId="{471D07EF-EF8D-47F9-939D-F28F4D2EDEDB}">
      <dgm:prSet/>
      <dgm:spPr/>
      <dgm:t>
        <a:bodyPr/>
        <a:lstStyle/>
        <a:p>
          <a:endParaRPr lang="en-US"/>
        </a:p>
      </dgm:t>
    </dgm:pt>
    <dgm:pt modelId="{899D77BD-810D-4DA1-8278-94925654497E}">
      <dgm:prSet custT="1"/>
      <dgm:spPr/>
      <dgm:t>
        <a:bodyPr/>
        <a:lstStyle/>
        <a:p>
          <a:r>
            <a:rPr lang="hu-HU" sz="1800" b="1" dirty="0"/>
            <a:t>Kötelezettségszegési eljárások</a:t>
          </a:r>
          <a:endParaRPr lang="en-US" sz="1800" b="1" dirty="0"/>
        </a:p>
      </dgm:t>
    </dgm:pt>
    <dgm:pt modelId="{B50DEF59-E501-4A79-93EA-4105EA40AFB5}" type="parTrans" cxnId="{44D01887-428F-4731-9D63-CC15E4AEAF19}">
      <dgm:prSet/>
      <dgm:spPr/>
      <dgm:t>
        <a:bodyPr/>
        <a:lstStyle/>
        <a:p>
          <a:endParaRPr lang="en-US"/>
        </a:p>
      </dgm:t>
    </dgm:pt>
    <dgm:pt modelId="{445FD82B-422D-4949-AF42-F143E2FAD8F1}" type="sibTrans" cxnId="{44D01887-428F-4731-9D63-CC15E4AEAF19}">
      <dgm:prSet/>
      <dgm:spPr/>
      <dgm:t>
        <a:bodyPr/>
        <a:lstStyle/>
        <a:p>
          <a:endParaRPr lang="en-US"/>
        </a:p>
      </dgm:t>
    </dgm:pt>
    <dgm:pt modelId="{2555C96C-130A-42A7-887F-54F0D81891C3}">
      <dgm:prSet custT="1"/>
      <dgm:spPr/>
      <dgm:t>
        <a:bodyPr/>
        <a:lstStyle/>
        <a:p>
          <a:r>
            <a:rPr lang="hu-HU" sz="2000" dirty="0"/>
            <a:t>Uniós jog kikényszerítése az </a:t>
          </a:r>
          <a:r>
            <a:rPr lang="hu-HU" sz="2000" b="1" dirty="0"/>
            <a:t>EU intézmények</a:t>
          </a:r>
          <a:r>
            <a:rPr lang="hu-HU" sz="2000" dirty="0"/>
            <a:t>kel szemben</a:t>
          </a:r>
          <a:endParaRPr lang="en-US" sz="2000" dirty="0"/>
        </a:p>
      </dgm:t>
    </dgm:pt>
    <dgm:pt modelId="{A603B01C-F9CA-460E-BDA1-C329F1759A4D}" type="parTrans" cxnId="{60C18796-1CC5-4824-8C75-348FFB79AEF1}">
      <dgm:prSet/>
      <dgm:spPr/>
      <dgm:t>
        <a:bodyPr/>
        <a:lstStyle/>
        <a:p>
          <a:endParaRPr lang="en-US"/>
        </a:p>
      </dgm:t>
    </dgm:pt>
    <dgm:pt modelId="{3E16852F-3B2A-4519-B56B-B285BE0C4D47}" type="sibTrans" cxnId="{60C18796-1CC5-4824-8C75-348FFB79AEF1}">
      <dgm:prSet/>
      <dgm:spPr/>
      <dgm:t>
        <a:bodyPr/>
        <a:lstStyle/>
        <a:p>
          <a:endParaRPr lang="en-US"/>
        </a:p>
      </dgm:t>
    </dgm:pt>
    <dgm:pt modelId="{EF7855D9-F6B5-412E-9419-7915D82EEAEF}">
      <dgm:prSet custT="1"/>
      <dgm:spPr/>
      <dgm:t>
        <a:bodyPr/>
        <a:lstStyle/>
        <a:p>
          <a:r>
            <a:rPr lang="hu-HU" sz="1800" b="1" dirty="0" err="1"/>
            <a:t>Uniós</a:t>
          </a:r>
          <a:r>
            <a:rPr lang="hu-HU" sz="1800" b="1" dirty="0"/>
            <a:t> aktusok </a:t>
          </a:r>
          <a:r>
            <a:rPr lang="hu-HU" sz="1800" b="1" dirty="0" err="1"/>
            <a:t>bírói</a:t>
          </a:r>
          <a:r>
            <a:rPr lang="hu-HU" sz="1800" b="1" dirty="0"/>
            <a:t> </a:t>
          </a:r>
          <a:r>
            <a:rPr lang="hu-HU" sz="1800" b="1" dirty="0" err="1"/>
            <a:t>felülvizsgálata</a:t>
          </a:r>
          <a:r>
            <a:rPr lang="hu-HU" sz="1800" b="1" dirty="0"/>
            <a:t> </a:t>
          </a:r>
          <a:r>
            <a:rPr lang="hu-HU" sz="1800" dirty="0"/>
            <a:t>- </a:t>
          </a:r>
          <a:r>
            <a:rPr lang="hu-HU" sz="1800" dirty="0" err="1"/>
            <a:t>részben</a:t>
          </a:r>
          <a:r>
            <a:rPr lang="hu-HU" sz="1800" dirty="0"/>
            <a:t> </a:t>
          </a:r>
          <a:endParaRPr lang="en-US" sz="1800" dirty="0"/>
        </a:p>
      </dgm:t>
    </dgm:pt>
    <dgm:pt modelId="{89181285-C2AE-41E7-A61A-61E5A0105D67}" type="parTrans" cxnId="{086FDDF2-110E-4E7D-A90B-70FD02C1BAAE}">
      <dgm:prSet/>
      <dgm:spPr/>
      <dgm:t>
        <a:bodyPr/>
        <a:lstStyle/>
        <a:p>
          <a:endParaRPr lang="en-US"/>
        </a:p>
      </dgm:t>
    </dgm:pt>
    <dgm:pt modelId="{1C2BDA77-9B39-40A7-A040-C05A96E93195}" type="sibTrans" cxnId="{086FDDF2-110E-4E7D-A90B-70FD02C1BAAE}">
      <dgm:prSet/>
      <dgm:spPr/>
      <dgm:t>
        <a:bodyPr/>
        <a:lstStyle/>
        <a:p>
          <a:endParaRPr lang="en-US"/>
        </a:p>
      </dgm:t>
    </dgm:pt>
    <dgm:pt modelId="{CBC30F20-6B9F-4B51-98D4-DD17EBA008D1}">
      <dgm:prSet custT="1"/>
      <dgm:spPr/>
      <dgm:t>
        <a:bodyPr/>
        <a:lstStyle/>
        <a:p>
          <a:r>
            <a:rPr lang="hu-HU" sz="1800" b="1" dirty="0"/>
            <a:t>Egyes </a:t>
          </a:r>
          <a:r>
            <a:rPr lang="hu-HU" sz="1800" b="1" dirty="0" err="1"/>
            <a:t>semmisségi</a:t>
          </a:r>
          <a:r>
            <a:rPr lang="hu-HU" sz="1800" b="1" dirty="0"/>
            <a:t> </a:t>
          </a:r>
          <a:r>
            <a:rPr lang="hu-HU" sz="1800" b="1" dirty="0" err="1"/>
            <a:t>eljárások</a:t>
          </a:r>
          <a:r>
            <a:rPr lang="hu-HU" sz="1800" b="1" dirty="0"/>
            <a:t> </a:t>
          </a:r>
          <a:endParaRPr lang="en-US" sz="1800" b="1" dirty="0"/>
        </a:p>
      </dgm:t>
    </dgm:pt>
    <dgm:pt modelId="{883F8C4C-7CED-4075-9AF3-B34288181EFA}" type="parTrans" cxnId="{30518A3A-0C89-4F8B-B78C-A7DF1D75FE7C}">
      <dgm:prSet/>
      <dgm:spPr/>
      <dgm:t>
        <a:bodyPr/>
        <a:lstStyle/>
        <a:p>
          <a:endParaRPr lang="en-US"/>
        </a:p>
      </dgm:t>
    </dgm:pt>
    <dgm:pt modelId="{21E4CEBE-A822-457F-8910-1BCA93B99736}" type="sibTrans" cxnId="{30518A3A-0C89-4F8B-B78C-A7DF1D75FE7C}">
      <dgm:prSet/>
      <dgm:spPr/>
      <dgm:t>
        <a:bodyPr/>
        <a:lstStyle/>
        <a:p>
          <a:endParaRPr lang="en-US"/>
        </a:p>
      </dgm:t>
    </dgm:pt>
    <dgm:pt modelId="{A137C93B-153E-4CFA-8FCF-9A19F818E0F3}">
      <dgm:prSet custT="1"/>
      <dgm:spPr/>
      <dgm:t>
        <a:bodyPr/>
        <a:lstStyle/>
        <a:p>
          <a:r>
            <a:rPr lang="hu-HU" sz="1800" b="1" dirty="0"/>
            <a:t>Egyes </a:t>
          </a:r>
          <a:r>
            <a:rPr lang="hu-HU" sz="1800" b="1" dirty="0" err="1"/>
            <a:t>mulasztási</a:t>
          </a:r>
          <a:r>
            <a:rPr lang="hu-HU" sz="1800" b="1" dirty="0"/>
            <a:t> </a:t>
          </a:r>
          <a:r>
            <a:rPr lang="hu-HU" sz="1800" b="1" dirty="0" err="1"/>
            <a:t>eljárások</a:t>
          </a:r>
          <a:r>
            <a:rPr lang="hu-HU" sz="1800" b="1" dirty="0"/>
            <a:t> </a:t>
          </a:r>
          <a:endParaRPr lang="en-US" sz="1800" b="1" dirty="0"/>
        </a:p>
      </dgm:t>
    </dgm:pt>
    <dgm:pt modelId="{FC810C9E-E4D3-4E12-A71C-769743EEC850}" type="parTrans" cxnId="{17369F62-4643-4A10-A978-89C58B8F37A6}">
      <dgm:prSet/>
      <dgm:spPr/>
      <dgm:t>
        <a:bodyPr/>
        <a:lstStyle/>
        <a:p>
          <a:endParaRPr lang="en-US"/>
        </a:p>
      </dgm:t>
    </dgm:pt>
    <dgm:pt modelId="{27F32137-BC38-4402-B786-B3333D151AC0}" type="sibTrans" cxnId="{17369F62-4643-4A10-A978-89C58B8F37A6}">
      <dgm:prSet/>
      <dgm:spPr/>
      <dgm:t>
        <a:bodyPr/>
        <a:lstStyle/>
        <a:p>
          <a:endParaRPr lang="en-US"/>
        </a:p>
      </dgm:t>
    </dgm:pt>
    <dgm:pt modelId="{1A1BD360-5732-44EE-8582-2B25295A71BA}">
      <dgm:prSet custT="1"/>
      <dgm:spPr/>
      <dgm:t>
        <a:bodyPr/>
        <a:lstStyle/>
        <a:p>
          <a:r>
            <a:rPr lang="hu-HU" sz="1800" b="1" dirty="0" err="1"/>
            <a:t>Fellebbezés</a:t>
          </a:r>
          <a:r>
            <a:rPr lang="hu-HU" sz="1800" dirty="0"/>
            <a:t> jogi </a:t>
          </a:r>
          <a:r>
            <a:rPr lang="hu-HU" sz="1800" dirty="0" err="1"/>
            <a:t>kérdésben</a:t>
          </a:r>
          <a:r>
            <a:rPr lang="hu-HU" sz="1800" dirty="0"/>
            <a:t> (Törvényszék döntései ellen)</a:t>
          </a:r>
          <a:endParaRPr lang="en-US" sz="1800" dirty="0"/>
        </a:p>
      </dgm:t>
    </dgm:pt>
    <dgm:pt modelId="{043A5A4A-5FDB-49E5-B2A3-3EB6BF85D252}" type="parTrans" cxnId="{1F88C1A7-A215-4E1E-99CB-3542C291D3DF}">
      <dgm:prSet/>
      <dgm:spPr/>
      <dgm:t>
        <a:bodyPr/>
        <a:lstStyle/>
        <a:p>
          <a:endParaRPr lang="en-US"/>
        </a:p>
      </dgm:t>
    </dgm:pt>
    <dgm:pt modelId="{17BDCFF1-1716-457E-A823-DAA8DA7B9233}" type="sibTrans" cxnId="{1F88C1A7-A215-4E1E-99CB-3542C291D3DF}">
      <dgm:prSet/>
      <dgm:spPr/>
      <dgm:t>
        <a:bodyPr/>
        <a:lstStyle/>
        <a:p>
          <a:endParaRPr lang="en-US"/>
        </a:p>
      </dgm:t>
    </dgm:pt>
    <dgm:pt modelId="{E12BEBF7-E7C3-9E48-9AC8-BDE31870AA0B}" type="pres">
      <dgm:prSet presAssocID="{71D3E73B-6324-47D1-947F-CF4073EA94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16F2578F-16FC-E44B-B839-74236C8A9AB4}" type="pres">
      <dgm:prSet presAssocID="{FAF33775-D0C9-48B6-9CE3-3031C5713B06}" presName="parentLin" presStyleCnt="0"/>
      <dgm:spPr/>
    </dgm:pt>
    <dgm:pt modelId="{D9A85CFE-7871-DA43-A5AD-8BDD90346D01}" type="pres">
      <dgm:prSet presAssocID="{FAF33775-D0C9-48B6-9CE3-3031C5713B06}" presName="parentLeftMargin" presStyleLbl="node1" presStyleIdx="0" presStyleCnt="2"/>
      <dgm:spPr/>
      <dgm:t>
        <a:bodyPr/>
        <a:lstStyle/>
        <a:p>
          <a:endParaRPr lang="hu-HU"/>
        </a:p>
      </dgm:t>
    </dgm:pt>
    <dgm:pt modelId="{A5B12F84-FF4A-C74D-AFCE-1B8C7ECDFDAE}" type="pres">
      <dgm:prSet presAssocID="{FAF33775-D0C9-48B6-9CE3-3031C5713B0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6884AB7-7D11-F248-AE8B-E9DB61744A72}" type="pres">
      <dgm:prSet presAssocID="{FAF33775-D0C9-48B6-9CE3-3031C5713B06}" presName="negativeSpace" presStyleCnt="0"/>
      <dgm:spPr/>
    </dgm:pt>
    <dgm:pt modelId="{C1A58327-9CB3-1544-919B-57B6BFD86055}" type="pres">
      <dgm:prSet presAssocID="{FAF33775-D0C9-48B6-9CE3-3031C5713B06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23338F8-6ED9-614D-8AA6-454E9238F45D}" type="pres">
      <dgm:prSet presAssocID="{9288261C-D22C-44A5-9D90-6D9BC9D1672A}" presName="spaceBetweenRectangles" presStyleCnt="0"/>
      <dgm:spPr/>
    </dgm:pt>
    <dgm:pt modelId="{E30D6F29-78A1-3049-A630-3FA894AEAB98}" type="pres">
      <dgm:prSet presAssocID="{2555C96C-130A-42A7-887F-54F0D81891C3}" presName="parentLin" presStyleCnt="0"/>
      <dgm:spPr/>
    </dgm:pt>
    <dgm:pt modelId="{C8E29F18-B0D2-7A47-9528-0561B396FB5D}" type="pres">
      <dgm:prSet presAssocID="{2555C96C-130A-42A7-887F-54F0D81891C3}" presName="parentLeftMargin" presStyleLbl="node1" presStyleIdx="0" presStyleCnt="2"/>
      <dgm:spPr/>
      <dgm:t>
        <a:bodyPr/>
        <a:lstStyle/>
        <a:p>
          <a:endParaRPr lang="hu-HU"/>
        </a:p>
      </dgm:t>
    </dgm:pt>
    <dgm:pt modelId="{BD33CCB1-E061-4348-A821-8216B5C14F3A}" type="pres">
      <dgm:prSet presAssocID="{2555C96C-130A-42A7-887F-54F0D81891C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D717109-9BA3-804A-8FDC-D2790A8353FD}" type="pres">
      <dgm:prSet presAssocID="{2555C96C-130A-42A7-887F-54F0D81891C3}" presName="negativeSpace" presStyleCnt="0"/>
      <dgm:spPr/>
    </dgm:pt>
    <dgm:pt modelId="{DCE3C3E1-C688-C440-A3CE-4346CEFC98DE}" type="pres">
      <dgm:prSet presAssocID="{2555C96C-130A-42A7-887F-54F0D81891C3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FCFED0A9-1F4B-4F39-AC0D-EB2E7AF2FC11}" srcId="{71D3E73B-6324-47D1-947F-CF4073EA9413}" destId="{FAF33775-D0C9-48B6-9CE3-3031C5713B06}" srcOrd="0" destOrd="0" parTransId="{CE86BABD-EE6F-4604-A5FE-3092096A5961}" sibTransId="{9288261C-D22C-44A5-9D90-6D9BC9D1672A}"/>
    <dgm:cxn modelId="{C1A4979F-6A31-054E-80C1-070CD1C69606}" type="presOf" srcId="{EF7855D9-F6B5-412E-9419-7915D82EEAEF}" destId="{DCE3C3E1-C688-C440-A3CE-4346CEFC98DE}" srcOrd="0" destOrd="0" presId="urn:microsoft.com/office/officeart/2005/8/layout/list1"/>
    <dgm:cxn modelId="{086FDDF2-110E-4E7D-A90B-70FD02C1BAAE}" srcId="{2555C96C-130A-42A7-887F-54F0D81891C3}" destId="{EF7855D9-F6B5-412E-9419-7915D82EEAEF}" srcOrd="0" destOrd="0" parTransId="{89181285-C2AE-41E7-A61A-61E5A0105D67}" sibTransId="{1C2BDA77-9B39-40A7-A040-C05A96E93195}"/>
    <dgm:cxn modelId="{1114A028-104A-B04F-83C6-E0FF18462452}" type="presOf" srcId="{2555C96C-130A-42A7-887F-54F0D81891C3}" destId="{BD33CCB1-E061-4348-A821-8216B5C14F3A}" srcOrd="1" destOrd="0" presId="urn:microsoft.com/office/officeart/2005/8/layout/list1"/>
    <dgm:cxn modelId="{2B2E80FE-0CE0-3F4A-81A0-463D6DC4CF22}" type="presOf" srcId="{2555C96C-130A-42A7-887F-54F0D81891C3}" destId="{C8E29F18-B0D2-7A47-9528-0561B396FB5D}" srcOrd="0" destOrd="0" presId="urn:microsoft.com/office/officeart/2005/8/layout/list1"/>
    <dgm:cxn modelId="{1AF4F5FA-6100-DA43-BB02-40F64AD36413}" type="presOf" srcId="{FAF33775-D0C9-48B6-9CE3-3031C5713B06}" destId="{D9A85CFE-7871-DA43-A5AD-8BDD90346D01}" srcOrd="0" destOrd="0" presId="urn:microsoft.com/office/officeart/2005/8/layout/list1"/>
    <dgm:cxn modelId="{60C18796-1CC5-4824-8C75-348FFB79AEF1}" srcId="{71D3E73B-6324-47D1-947F-CF4073EA9413}" destId="{2555C96C-130A-42A7-887F-54F0D81891C3}" srcOrd="1" destOrd="0" parTransId="{A603B01C-F9CA-460E-BDA1-C329F1759A4D}" sibTransId="{3E16852F-3B2A-4519-B56B-B285BE0C4D47}"/>
    <dgm:cxn modelId="{27FBF779-EE24-9144-8B32-55A695FF7581}" type="presOf" srcId="{1A1BD360-5732-44EE-8582-2B25295A71BA}" destId="{DCE3C3E1-C688-C440-A3CE-4346CEFC98DE}" srcOrd="0" destOrd="3" presId="urn:microsoft.com/office/officeart/2005/8/layout/list1"/>
    <dgm:cxn modelId="{CFF75A8B-3E48-564B-8F7E-C6A704630455}" type="presOf" srcId="{FAF33775-D0C9-48B6-9CE3-3031C5713B06}" destId="{A5B12F84-FF4A-C74D-AFCE-1B8C7ECDFDAE}" srcOrd="1" destOrd="0" presId="urn:microsoft.com/office/officeart/2005/8/layout/list1"/>
    <dgm:cxn modelId="{30518A3A-0C89-4F8B-B78C-A7DF1D75FE7C}" srcId="{EF7855D9-F6B5-412E-9419-7915D82EEAEF}" destId="{CBC30F20-6B9F-4B51-98D4-DD17EBA008D1}" srcOrd="0" destOrd="0" parTransId="{883F8C4C-7CED-4075-9AF3-B34288181EFA}" sibTransId="{21E4CEBE-A822-457F-8910-1BCA93B99736}"/>
    <dgm:cxn modelId="{3C234318-BE7D-C142-8467-D2348B66ADC5}" type="presOf" srcId="{CBC30F20-6B9F-4B51-98D4-DD17EBA008D1}" destId="{DCE3C3E1-C688-C440-A3CE-4346CEFC98DE}" srcOrd="0" destOrd="1" presId="urn:microsoft.com/office/officeart/2005/8/layout/list1"/>
    <dgm:cxn modelId="{17369F62-4643-4A10-A978-89C58B8F37A6}" srcId="{EF7855D9-F6B5-412E-9419-7915D82EEAEF}" destId="{A137C93B-153E-4CFA-8FCF-9A19F818E0F3}" srcOrd="1" destOrd="0" parTransId="{FC810C9E-E4D3-4E12-A71C-769743EEC850}" sibTransId="{27F32137-BC38-4402-B786-B3333D151AC0}"/>
    <dgm:cxn modelId="{09A95BFA-0CB9-B942-8D2C-6714011129AB}" type="presOf" srcId="{A137C93B-153E-4CFA-8FCF-9A19F818E0F3}" destId="{DCE3C3E1-C688-C440-A3CE-4346CEFC98DE}" srcOrd="0" destOrd="2" presId="urn:microsoft.com/office/officeart/2005/8/layout/list1"/>
    <dgm:cxn modelId="{40078402-1F6A-474C-8B2C-F21745D6B55D}" type="presOf" srcId="{899D77BD-810D-4DA1-8278-94925654497E}" destId="{C1A58327-9CB3-1544-919B-57B6BFD86055}" srcOrd="0" destOrd="1" presId="urn:microsoft.com/office/officeart/2005/8/layout/list1"/>
    <dgm:cxn modelId="{44D01887-428F-4731-9D63-CC15E4AEAF19}" srcId="{FAF33775-D0C9-48B6-9CE3-3031C5713B06}" destId="{899D77BD-810D-4DA1-8278-94925654497E}" srcOrd="1" destOrd="0" parTransId="{B50DEF59-E501-4A79-93EA-4105EA40AFB5}" sibTransId="{445FD82B-422D-4949-AF42-F143E2FAD8F1}"/>
    <dgm:cxn modelId="{471D07EF-EF8D-47F9-939D-F28F4D2EDEDB}" srcId="{FAF33775-D0C9-48B6-9CE3-3031C5713B06}" destId="{9D338010-FD42-4FDE-9239-57FC5E40D894}" srcOrd="0" destOrd="0" parTransId="{07F4A655-4DFD-4E7D-912E-08155892C1FE}" sibTransId="{F45936D5-4877-401A-B505-EC327D1C766E}"/>
    <dgm:cxn modelId="{C5542289-CA70-154B-9A5B-CB0FC984FC0D}" type="presOf" srcId="{9D338010-FD42-4FDE-9239-57FC5E40D894}" destId="{C1A58327-9CB3-1544-919B-57B6BFD86055}" srcOrd="0" destOrd="0" presId="urn:microsoft.com/office/officeart/2005/8/layout/list1"/>
    <dgm:cxn modelId="{1F88C1A7-A215-4E1E-99CB-3542C291D3DF}" srcId="{2555C96C-130A-42A7-887F-54F0D81891C3}" destId="{1A1BD360-5732-44EE-8582-2B25295A71BA}" srcOrd="1" destOrd="0" parTransId="{043A5A4A-5FDB-49E5-B2A3-3EB6BF85D252}" sibTransId="{17BDCFF1-1716-457E-A823-DAA8DA7B9233}"/>
    <dgm:cxn modelId="{42463C6B-418E-1743-8C22-11AD5F1A32D2}" type="presOf" srcId="{71D3E73B-6324-47D1-947F-CF4073EA9413}" destId="{E12BEBF7-E7C3-9E48-9AC8-BDE31870AA0B}" srcOrd="0" destOrd="0" presId="urn:microsoft.com/office/officeart/2005/8/layout/list1"/>
    <dgm:cxn modelId="{9EE774F9-BFFF-6348-A761-AEC64E0034CF}" type="presParOf" srcId="{E12BEBF7-E7C3-9E48-9AC8-BDE31870AA0B}" destId="{16F2578F-16FC-E44B-B839-74236C8A9AB4}" srcOrd="0" destOrd="0" presId="urn:microsoft.com/office/officeart/2005/8/layout/list1"/>
    <dgm:cxn modelId="{DEA01ABF-C151-3745-B21B-1CC26CCB9025}" type="presParOf" srcId="{16F2578F-16FC-E44B-B839-74236C8A9AB4}" destId="{D9A85CFE-7871-DA43-A5AD-8BDD90346D01}" srcOrd="0" destOrd="0" presId="urn:microsoft.com/office/officeart/2005/8/layout/list1"/>
    <dgm:cxn modelId="{624C18A1-7FFA-9143-A168-1D80DAC713FD}" type="presParOf" srcId="{16F2578F-16FC-E44B-B839-74236C8A9AB4}" destId="{A5B12F84-FF4A-C74D-AFCE-1B8C7ECDFDAE}" srcOrd="1" destOrd="0" presId="urn:microsoft.com/office/officeart/2005/8/layout/list1"/>
    <dgm:cxn modelId="{B3E020A9-7CB7-8345-800D-2D3074F30A0D}" type="presParOf" srcId="{E12BEBF7-E7C3-9E48-9AC8-BDE31870AA0B}" destId="{A6884AB7-7D11-F248-AE8B-E9DB61744A72}" srcOrd="1" destOrd="0" presId="urn:microsoft.com/office/officeart/2005/8/layout/list1"/>
    <dgm:cxn modelId="{D7D3596E-957D-BD4D-83B0-1E469800B068}" type="presParOf" srcId="{E12BEBF7-E7C3-9E48-9AC8-BDE31870AA0B}" destId="{C1A58327-9CB3-1544-919B-57B6BFD86055}" srcOrd="2" destOrd="0" presId="urn:microsoft.com/office/officeart/2005/8/layout/list1"/>
    <dgm:cxn modelId="{A56EDDA9-4107-CD4B-8728-CB21848DCB4C}" type="presParOf" srcId="{E12BEBF7-E7C3-9E48-9AC8-BDE31870AA0B}" destId="{523338F8-6ED9-614D-8AA6-454E9238F45D}" srcOrd="3" destOrd="0" presId="urn:microsoft.com/office/officeart/2005/8/layout/list1"/>
    <dgm:cxn modelId="{B282FFB2-A87B-DA4D-9C0F-A9DFA65F9AB6}" type="presParOf" srcId="{E12BEBF7-E7C3-9E48-9AC8-BDE31870AA0B}" destId="{E30D6F29-78A1-3049-A630-3FA894AEAB98}" srcOrd="4" destOrd="0" presId="urn:microsoft.com/office/officeart/2005/8/layout/list1"/>
    <dgm:cxn modelId="{999A57F6-DFB9-1A4D-9934-1771D05E05B5}" type="presParOf" srcId="{E30D6F29-78A1-3049-A630-3FA894AEAB98}" destId="{C8E29F18-B0D2-7A47-9528-0561B396FB5D}" srcOrd="0" destOrd="0" presId="urn:microsoft.com/office/officeart/2005/8/layout/list1"/>
    <dgm:cxn modelId="{53AC89C9-515C-2244-9210-23BB82CD7EA3}" type="presParOf" srcId="{E30D6F29-78A1-3049-A630-3FA894AEAB98}" destId="{BD33CCB1-E061-4348-A821-8216B5C14F3A}" srcOrd="1" destOrd="0" presId="urn:microsoft.com/office/officeart/2005/8/layout/list1"/>
    <dgm:cxn modelId="{1982F23C-A91F-1C47-9FFE-57ACDC904C51}" type="presParOf" srcId="{E12BEBF7-E7C3-9E48-9AC8-BDE31870AA0B}" destId="{2D717109-9BA3-804A-8FDC-D2790A8353FD}" srcOrd="5" destOrd="0" presId="urn:microsoft.com/office/officeart/2005/8/layout/list1"/>
    <dgm:cxn modelId="{8C7308F5-B24A-6E4A-8199-EAE47D277B86}" type="presParOf" srcId="{E12BEBF7-E7C3-9E48-9AC8-BDE31870AA0B}" destId="{DCE3C3E1-C688-C440-A3CE-4346CEFC98D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9E59CF-1E7A-415C-9406-72F65B92A7BE}" type="doc">
      <dgm:prSet loTypeId="urn:microsoft.com/office/officeart/2005/8/layout/default#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E30DD23-4258-40F5-B5EC-8E90E488413B}">
      <dgm:prSet/>
      <dgm:spPr/>
      <dgm:t>
        <a:bodyPr/>
        <a:lstStyle/>
        <a:p>
          <a:r>
            <a:rPr lang="hu-HU" sz="1800" b="1" dirty="0" err="1"/>
            <a:t>Uniós</a:t>
          </a:r>
          <a:r>
            <a:rPr lang="hu-HU" sz="1800" b="1" dirty="0"/>
            <a:t> aktusok </a:t>
          </a:r>
          <a:r>
            <a:rPr lang="hu-HU" sz="1800" b="1" dirty="0" err="1"/>
            <a:t>bírói</a:t>
          </a:r>
          <a:r>
            <a:rPr lang="hu-HU" sz="1800" b="1" dirty="0"/>
            <a:t> </a:t>
          </a:r>
          <a:r>
            <a:rPr lang="hu-HU" sz="1800" b="1" dirty="0" err="1"/>
            <a:t>felülvizsgálata</a:t>
          </a:r>
          <a:r>
            <a:rPr lang="hu-HU" sz="1800" b="1" dirty="0"/>
            <a:t>: </a:t>
          </a:r>
          <a:endParaRPr lang="en-US" sz="1800" b="1" dirty="0"/>
        </a:p>
      </dgm:t>
    </dgm:pt>
    <dgm:pt modelId="{D95D42FC-5A35-4FD1-91AE-B12361764262}" type="parTrans" cxnId="{AAA56FD1-2A9D-439B-B386-CF08B4AFEEAC}">
      <dgm:prSet/>
      <dgm:spPr/>
      <dgm:t>
        <a:bodyPr/>
        <a:lstStyle/>
        <a:p>
          <a:endParaRPr lang="en-US" sz="2000"/>
        </a:p>
      </dgm:t>
    </dgm:pt>
    <dgm:pt modelId="{9148F541-F386-4580-AC6C-6A66D7183D3E}" type="sibTrans" cxnId="{AAA56FD1-2A9D-439B-B386-CF08B4AFEEAC}">
      <dgm:prSet/>
      <dgm:spPr/>
      <dgm:t>
        <a:bodyPr/>
        <a:lstStyle/>
        <a:p>
          <a:endParaRPr lang="en-US"/>
        </a:p>
      </dgm:t>
    </dgm:pt>
    <dgm:pt modelId="{47574C2E-6290-4428-80CB-25808629624A}">
      <dgm:prSet custT="1"/>
      <dgm:spPr/>
      <dgm:t>
        <a:bodyPr/>
        <a:lstStyle/>
        <a:p>
          <a:r>
            <a:rPr lang="hu-HU" sz="1600" b="1" dirty="0"/>
            <a:t>Egyes </a:t>
          </a:r>
          <a:r>
            <a:rPr lang="hu-HU" sz="1600" b="1" dirty="0" err="1"/>
            <a:t>semmisségi</a:t>
          </a:r>
          <a:r>
            <a:rPr lang="hu-HU" sz="1600" b="1" dirty="0"/>
            <a:t> </a:t>
          </a:r>
          <a:r>
            <a:rPr lang="hu-HU" sz="1600" b="1" dirty="0" err="1"/>
            <a:t>eljárások</a:t>
          </a:r>
          <a:r>
            <a:rPr lang="hu-HU" sz="1600" b="1" dirty="0"/>
            <a:t> </a:t>
          </a:r>
          <a:endParaRPr lang="en-US" sz="1600" b="1" dirty="0"/>
        </a:p>
      </dgm:t>
    </dgm:pt>
    <dgm:pt modelId="{38B86D0D-37CA-40AC-A15D-ADE042CB5CD2}" type="parTrans" cxnId="{14F89FF1-7997-4C18-B601-DCC7133BCDC7}">
      <dgm:prSet/>
      <dgm:spPr/>
      <dgm:t>
        <a:bodyPr/>
        <a:lstStyle/>
        <a:p>
          <a:endParaRPr lang="en-US" sz="2000"/>
        </a:p>
      </dgm:t>
    </dgm:pt>
    <dgm:pt modelId="{EE9E9A77-4A04-44A3-A666-E98A5B4F27AD}" type="sibTrans" cxnId="{14F89FF1-7997-4C18-B601-DCC7133BCDC7}">
      <dgm:prSet/>
      <dgm:spPr/>
      <dgm:t>
        <a:bodyPr/>
        <a:lstStyle/>
        <a:p>
          <a:endParaRPr lang="en-US"/>
        </a:p>
      </dgm:t>
    </dgm:pt>
    <dgm:pt modelId="{7A5B58FE-10B7-44D2-A81A-52AA9AC68347}">
      <dgm:prSet custT="1"/>
      <dgm:spPr/>
      <dgm:t>
        <a:bodyPr/>
        <a:lstStyle/>
        <a:p>
          <a:r>
            <a:rPr lang="hu-HU" sz="1600" b="1" dirty="0"/>
            <a:t>Egyes </a:t>
          </a:r>
          <a:r>
            <a:rPr lang="hu-HU" sz="1600" b="1" dirty="0" err="1"/>
            <a:t>mulasztási</a:t>
          </a:r>
          <a:r>
            <a:rPr lang="hu-HU" sz="1600" b="1" dirty="0"/>
            <a:t> </a:t>
          </a:r>
          <a:r>
            <a:rPr lang="hu-HU" sz="1600" b="1" dirty="0" err="1"/>
            <a:t>eljárások</a:t>
          </a:r>
          <a:r>
            <a:rPr lang="hu-HU" sz="1600" b="1" dirty="0"/>
            <a:t> </a:t>
          </a:r>
          <a:endParaRPr lang="en-US" sz="1600" b="1" dirty="0"/>
        </a:p>
      </dgm:t>
    </dgm:pt>
    <dgm:pt modelId="{9BF9B355-EFDD-4C34-9035-7AB4EE85CB7D}" type="parTrans" cxnId="{A4D7B0F7-470C-41B2-A13F-3FDFBA1108FD}">
      <dgm:prSet/>
      <dgm:spPr/>
      <dgm:t>
        <a:bodyPr/>
        <a:lstStyle/>
        <a:p>
          <a:endParaRPr lang="en-US" sz="2000"/>
        </a:p>
      </dgm:t>
    </dgm:pt>
    <dgm:pt modelId="{C1712122-C55B-4E06-A959-7BA2D76BB8C9}" type="sibTrans" cxnId="{A4D7B0F7-470C-41B2-A13F-3FDFBA1108FD}">
      <dgm:prSet/>
      <dgm:spPr/>
      <dgm:t>
        <a:bodyPr/>
        <a:lstStyle/>
        <a:p>
          <a:endParaRPr lang="en-US"/>
        </a:p>
      </dgm:t>
    </dgm:pt>
    <dgm:pt modelId="{2139D802-6454-4DBF-A31E-7C7165849F99}">
      <dgm:prSet/>
      <dgm:spPr/>
      <dgm:t>
        <a:bodyPr/>
        <a:lstStyle/>
        <a:p>
          <a:r>
            <a:rPr lang="hu-HU" b="1" dirty="0" err="1"/>
            <a:t>Kártérítési</a:t>
          </a:r>
          <a:r>
            <a:rPr lang="hu-HU" b="1" dirty="0"/>
            <a:t> </a:t>
          </a:r>
          <a:r>
            <a:rPr lang="hu-HU" b="1" dirty="0" err="1"/>
            <a:t>ügyek</a:t>
          </a:r>
          <a:r>
            <a:rPr lang="hu-HU" b="1" dirty="0"/>
            <a:t> </a:t>
          </a:r>
          <a:r>
            <a:rPr lang="hu-HU" dirty="0"/>
            <a:t>(</a:t>
          </a:r>
          <a:r>
            <a:rPr lang="hu-HU" b="0" i="0" u="none" dirty="0"/>
            <a:t>az Európai Unió intézményei, szervei, illetve hivatalai vagy </a:t>
          </a:r>
          <a:r>
            <a:rPr lang="hu-HU" b="0" i="0" u="none" dirty="0" err="1"/>
            <a:t>alkalmazottaik</a:t>
          </a:r>
          <a:r>
            <a:rPr lang="hu-HU" b="0" i="0" u="none" dirty="0"/>
            <a:t> által okozott kár megtérítésére irányuló keresetek)</a:t>
          </a:r>
          <a:endParaRPr lang="en-US" dirty="0"/>
        </a:p>
      </dgm:t>
    </dgm:pt>
    <dgm:pt modelId="{84C7AC6D-459F-49BA-A22C-F49DBF7C9875}" type="parTrans" cxnId="{3E865C2F-948C-428E-A26C-B98FF3918BE8}">
      <dgm:prSet/>
      <dgm:spPr/>
      <dgm:t>
        <a:bodyPr/>
        <a:lstStyle/>
        <a:p>
          <a:endParaRPr lang="en-US" sz="2000"/>
        </a:p>
      </dgm:t>
    </dgm:pt>
    <dgm:pt modelId="{CD91EB8B-8B5F-49B5-A6DA-93B6458A513F}" type="sibTrans" cxnId="{3E865C2F-948C-428E-A26C-B98FF3918BE8}">
      <dgm:prSet/>
      <dgm:spPr/>
      <dgm:t>
        <a:bodyPr/>
        <a:lstStyle/>
        <a:p>
          <a:endParaRPr lang="en-US"/>
        </a:p>
      </dgm:t>
    </dgm:pt>
    <dgm:pt modelId="{0C87352C-4D8F-47E6-9CDE-8FB713382C06}">
      <dgm:prSet/>
      <dgm:spPr/>
      <dgm:t>
        <a:bodyPr/>
        <a:lstStyle/>
        <a:p>
          <a:r>
            <a:rPr lang="hu-HU" dirty="0" err="1"/>
            <a:t>Unio</a:t>
          </a:r>
          <a:r>
            <a:rPr lang="hu-HU" dirty="0"/>
            <a:t>́ </a:t>
          </a:r>
          <a:r>
            <a:rPr lang="hu-HU" dirty="0" err="1"/>
            <a:t>által</a:t>
          </a:r>
          <a:r>
            <a:rPr lang="hu-HU" dirty="0"/>
            <a:t> vagy </a:t>
          </a:r>
          <a:r>
            <a:rPr lang="hu-HU" dirty="0" err="1"/>
            <a:t>nevében</a:t>
          </a:r>
          <a:r>
            <a:rPr lang="hu-HU" dirty="0"/>
            <a:t> </a:t>
          </a:r>
          <a:r>
            <a:rPr lang="hu-HU" dirty="0" err="1"/>
            <a:t>kötött</a:t>
          </a:r>
          <a:r>
            <a:rPr lang="hu-HU" dirty="0"/>
            <a:t> </a:t>
          </a:r>
          <a:r>
            <a:rPr lang="hu-HU" dirty="0" err="1"/>
            <a:t>közjogi</a:t>
          </a:r>
          <a:r>
            <a:rPr lang="hu-HU" dirty="0"/>
            <a:t> vagy </a:t>
          </a:r>
          <a:r>
            <a:rPr lang="hu-HU" dirty="0" err="1"/>
            <a:t>magánjogi</a:t>
          </a:r>
          <a:r>
            <a:rPr lang="hu-HU" dirty="0"/>
            <a:t> </a:t>
          </a:r>
          <a:r>
            <a:rPr lang="hu-HU" dirty="0" err="1"/>
            <a:t>szerződésekben</a:t>
          </a:r>
          <a:r>
            <a:rPr lang="hu-HU" dirty="0"/>
            <a:t> foglalt </a:t>
          </a:r>
          <a:r>
            <a:rPr lang="hu-HU" b="1" dirty="0" err="1"/>
            <a:t>választottbírósági</a:t>
          </a:r>
          <a:r>
            <a:rPr lang="hu-HU" b="1" dirty="0"/>
            <a:t> </a:t>
          </a:r>
          <a:r>
            <a:rPr lang="hu-HU" b="1" dirty="0" err="1"/>
            <a:t>kikötés</a:t>
          </a:r>
          <a:r>
            <a:rPr lang="hu-HU" b="1" dirty="0"/>
            <a:t> </a:t>
          </a:r>
          <a:r>
            <a:rPr lang="hu-HU" b="1" dirty="0" err="1"/>
            <a:t>alapján</a:t>
          </a:r>
          <a:r>
            <a:rPr lang="hu-HU" b="1" dirty="0"/>
            <a:t> történő eljárás</a:t>
          </a:r>
          <a:endParaRPr lang="en-US" b="1" dirty="0"/>
        </a:p>
      </dgm:t>
    </dgm:pt>
    <dgm:pt modelId="{443163FC-A26E-4984-B1BA-4B9C1EDD4C1D}" type="parTrans" cxnId="{CDEB7625-F135-4C0B-9F9E-D8A277B78697}">
      <dgm:prSet/>
      <dgm:spPr/>
      <dgm:t>
        <a:bodyPr/>
        <a:lstStyle/>
        <a:p>
          <a:endParaRPr lang="en-US" sz="2000"/>
        </a:p>
      </dgm:t>
    </dgm:pt>
    <dgm:pt modelId="{B7E369F8-5B44-41D8-8E8B-CAB8607AF39C}" type="sibTrans" cxnId="{CDEB7625-F135-4C0B-9F9E-D8A277B78697}">
      <dgm:prSet/>
      <dgm:spPr/>
      <dgm:t>
        <a:bodyPr/>
        <a:lstStyle/>
        <a:p>
          <a:endParaRPr lang="en-US"/>
        </a:p>
      </dgm:t>
    </dgm:pt>
    <dgm:pt modelId="{9065B04E-E308-4ED8-918A-F7F9AA4FB20F}">
      <dgm:prSet/>
      <dgm:spPr/>
      <dgm:t>
        <a:bodyPr/>
        <a:lstStyle/>
        <a:p>
          <a:r>
            <a:rPr lang="hu-HU" b="1" dirty="0"/>
            <a:t>EU </a:t>
          </a:r>
          <a:r>
            <a:rPr lang="hu-HU" b="1" dirty="0" err="1"/>
            <a:t>védjegyekkel</a:t>
          </a:r>
          <a:r>
            <a:rPr lang="hu-HU" b="1" dirty="0"/>
            <a:t> kapcsolatos </a:t>
          </a:r>
          <a:r>
            <a:rPr lang="hu-HU" b="1" dirty="0" err="1"/>
            <a:t>eljárások</a:t>
          </a:r>
          <a:r>
            <a:rPr lang="hu-HU" b="1" dirty="0"/>
            <a:t> </a:t>
          </a:r>
          <a:r>
            <a:rPr lang="hu-HU" dirty="0"/>
            <a:t>(</a:t>
          </a:r>
          <a:r>
            <a:rPr lang="hu-HU" b="0" i="0" u="none" dirty="0"/>
            <a:t>az Európai Unió Szellemi Tulajdoni Hivatala (EUIPO) és a Közösségi Növényfajta-hivatal (CPVO) ellen indított, szellemi tulajdonnal kapcsolatos keresetek)</a:t>
          </a:r>
          <a:r>
            <a:rPr lang="hu-HU" dirty="0"/>
            <a:t> </a:t>
          </a:r>
          <a:endParaRPr lang="en-US" dirty="0"/>
        </a:p>
      </dgm:t>
    </dgm:pt>
    <dgm:pt modelId="{C51E661C-8439-4BA1-9ED7-BCBE59B44195}" type="parTrans" cxnId="{450139E4-FF6E-4898-8EBC-D8BD491F387D}">
      <dgm:prSet/>
      <dgm:spPr/>
      <dgm:t>
        <a:bodyPr/>
        <a:lstStyle/>
        <a:p>
          <a:endParaRPr lang="en-US" sz="2000"/>
        </a:p>
      </dgm:t>
    </dgm:pt>
    <dgm:pt modelId="{18396DEF-7253-40BF-8990-FB969823473A}" type="sibTrans" cxnId="{450139E4-FF6E-4898-8EBC-D8BD491F387D}">
      <dgm:prSet/>
      <dgm:spPr/>
      <dgm:t>
        <a:bodyPr/>
        <a:lstStyle/>
        <a:p>
          <a:endParaRPr lang="en-US"/>
        </a:p>
      </dgm:t>
    </dgm:pt>
    <dgm:pt modelId="{48F535B1-DFA1-A341-AD16-19DBE1188684}" type="pres">
      <dgm:prSet presAssocID="{239E59CF-1E7A-415C-9406-72F65B92A7B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7A6119E-9134-144B-81F9-C1C649588477}" type="pres">
      <dgm:prSet presAssocID="{FE30DD23-4258-40F5-B5EC-8E90E488413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084F8C3-9A52-F540-90AC-D2A998ADF67A}" type="pres">
      <dgm:prSet presAssocID="{9148F541-F386-4580-AC6C-6A66D7183D3E}" presName="sibTrans" presStyleCnt="0"/>
      <dgm:spPr/>
    </dgm:pt>
    <dgm:pt modelId="{3BE79890-BCE9-8F46-9C3C-6D2C64E87C87}" type="pres">
      <dgm:prSet presAssocID="{2139D802-6454-4DBF-A31E-7C7165849F9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F47EA03-9DB3-0442-8E3F-787DEA55CE11}" type="pres">
      <dgm:prSet presAssocID="{CD91EB8B-8B5F-49B5-A6DA-93B6458A513F}" presName="sibTrans" presStyleCnt="0"/>
      <dgm:spPr/>
    </dgm:pt>
    <dgm:pt modelId="{2FA4F552-09B1-E443-884A-AC42B90B3449}" type="pres">
      <dgm:prSet presAssocID="{0C87352C-4D8F-47E6-9CDE-8FB713382C0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FB8A10E-E03E-D64A-9886-AE2404DAD279}" type="pres">
      <dgm:prSet presAssocID="{B7E369F8-5B44-41D8-8E8B-CAB8607AF39C}" presName="sibTrans" presStyleCnt="0"/>
      <dgm:spPr/>
    </dgm:pt>
    <dgm:pt modelId="{697DC378-6DD2-FF4B-BC88-A674C8F0B467}" type="pres">
      <dgm:prSet presAssocID="{9065B04E-E308-4ED8-918A-F7F9AA4FB20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3E865C2F-948C-428E-A26C-B98FF3918BE8}" srcId="{239E59CF-1E7A-415C-9406-72F65B92A7BE}" destId="{2139D802-6454-4DBF-A31E-7C7165849F99}" srcOrd="1" destOrd="0" parTransId="{84C7AC6D-459F-49BA-A22C-F49DBF7C9875}" sibTransId="{CD91EB8B-8B5F-49B5-A6DA-93B6458A513F}"/>
    <dgm:cxn modelId="{18C5703A-C6E0-A24D-A28B-74DCE86D6C58}" type="presOf" srcId="{9065B04E-E308-4ED8-918A-F7F9AA4FB20F}" destId="{697DC378-6DD2-FF4B-BC88-A674C8F0B467}" srcOrd="0" destOrd="0" presId="urn:microsoft.com/office/officeart/2005/8/layout/default#1"/>
    <dgm:cxn modelId="{554FB618-33D6-E74B-987D-A323B52F3C44}" type="presOf" srcId="{FE30DD23-4258-40F5-B5EC-8E90E488413B}" destId="{C7A6119E-9134-144B-81F9-C1C649588477}" srcOrd="0" destOrd="0" presId="urn:microsoft.com/office/officeart/2005/8/layout/default#1"/>
    <dgm:cxn modelId="{1E301AF9-9D68-F34F-A4AB-B57B4CE8A27F}" type="presOf" srcId="{2139D802-6454-4DBF-A31E-7C7165849F99}" destId="{3BE79890-BCE9-8F46-9C3C-6D2C64E87C87}" srcOrd="0" destOrd="0" presId="urn:microsoft.com/office/officeart/2005/8/layout/default#1"/>
    <dgm:cxn modelId="{0E91AB25-0762-FF4C-AAF9-729EB91B9CC9}" type="presOf" srcId="{7A5B58FE-10B7-44D2-A81A-52AA9AC68347}" destId="{C7A6119E-9134-144B-81F9-C1C649588477}" srcOrd="0" destOrd="2" presId="urn:microsoft.com/office/officeart/2005/8/layout/default#1"/>
    <dgm:cxn modelId="{D32BCA31-9A0B-F04E-A8CD-57389B79DD53}" type="presOf" srcId="{239E59CF-1E7A-415C-9406-72F65B92A7BE}" destId="{48F535B1-DFA1-A341-AD16-19DBE1188684}" srcOrd="0" destOrd="0" presId="urn:microsoft.com/office/officeart/2005/8/layout/default#1"/>
    <dgm:cxn modelId="{14F89FF1-7997-4C18-B601-DCC7133BCDC7}" srcId="{FE30DD23-4258-40F5-B5EC-8E90E488413B}" destId="{47574C2E-6290-4428-80CB-25808629624A}" srcOrd="0" destOrd="0" parTransId="{38B86D0D-37CA-40AC-A15D-ADE042CB5CD2}" sibTransId="{EE9E9A77-4A04-44A3-A666-E98A5B4F27AD}"/>
    <dgm:cxn modelId="{450139E4-FF6E-4898-8EBC-D8BD491F387D}" srcId="{239E59CF-1E7A-415C-9406-72F65B92A7BE}" destId="{9065B04E-E308-4ED8-918A-F7F9AA4FB20F}" srcOrd="3" destOrd="0" parTransId="{C51E661C-8439-4BA1-9ED7-BCBE59B44195}" sibTransId="{18396DEF-7253-40BF-8990-FB969823473A}"/>
    <dgm:cxn modelId="{AAA56FD1-2A9D-439B-B386-CF08B4AFEEAC}" srcId="{239E59CF-1E7A-415C-9406-72F65B92A7BE}" destId="{FE30DD23-4258-40F5-B5EC-8E90E488413B}" srcOrd="0" destOrd="0" parTransId="{D95D42FC-5A35-4FD1-91AE-B12361764262}" sibTransId="{9148F541-F386-4580-AC6C-6A66D7183D3E}"/>
    <dgm:cxn modelId="{707F564F-19EB-C847-8FFE-F0A67ACF93B9}" type="presOf" srcId="{0C87352C-4D8F-47E6-9CDE-8FB713382C06}" destId="{2FA4F552-09B1-E443-884A-AC42B90B3449}" srcOrd="0" destOrd="0" presId="urn:microsoft.com/office/officeart/2005/8/layout/default#1"/>
    <dgm:cxn modelId="{A4D7B0F7-470C-41B2-A13F-3FDFBA1108FD}" srcId="{FE30DD23-4258-40F5-B5EC-8E90E488413B}" destId="{7A5B58FE-10B7-44D2-A81A-52AA9AC68347}" srcOrd="1" destOrd="0" parTransId="{9BF9B355-EFDD-4C34-9035-7AB4EE85CB7D}" sibTransId="{C1712122-C55B-4E06-A959-7BA2D76BB8C9}"/>
    <dgm:cxn modelId="{2661A91F-0E6D-1A4C-ACD9-AC0AEBA59E2D}" type="presOf" srcId="{47574C2E-6290-4428-80CB-25808629624A}" destId="{C7A6119E-9134-144B-81F9-C1C649588477}" srcOrd="0" destOrd="1" presId="urn:microsoft.com/office/officeart/2005/8/layout/default#1"/>
    <dgm:cxn modelId="{CDEB7625-F135-4C0B-9F9E-D8A277B78697}" srcId="{239E59CF-1E7A-415C-9406-72F65B92A7BE}" destId="{0C87352C-4D8F-47E6-9CDE-8FB713382C06}" srcOrd="2" destOrd="0" parTransId="{443163FC-A26E-4984-B1BA-4B9C1EDD4C1D}" sibTransId="{B7E369F8-5B44-41D8-8E8B-CAB8607AF39C}"/>
    <dgm:cxn modelId="{F5B02D19-AA38-AA45-8EC1-0642309B3081}" type="presParOf" srcId="{48F535B1-DFA1-A341-AD16-19DBE1188684}" destId="{C7A6119E-9134-144B-81F9-C1C649588477}" srcOrd="0" destOrd="0" presId="urn:microsoft.com/office/officeart/2005/8/layout/default#1"/>
    <dgm:cxn modelId="{0FA7DC7F-AF62-7246-9C37-69BCDAF4914C}" type="presParOf" srcId="{48F535B1-DFA1-A341-AD16-19DBE1188684}" destId="{7084F8C3-9A52-F540-90AC-D2A998ADF67A}" srcOrd="1" destOrd="0" presId="urn:microsoft.com/office/officeart/2005/8/layout/default#1"/>
    <dgm:cxn modelId="{1E916384-75DE-1340-80E8-762F6A6F25E2}" type="presParOf" srcId="{48F535B1-DFA1-A341-AD16-19DBE1188684}" destId="{3BE79890-BCE9-8F46-9C3C-6D2C64E87C87}" srcOrd="2" destOrd="0" presId="urn:microsoft.com/office/officeart/2005/8/layout/default#1"/>
    <dgm:cxn modelId="{B9F55FE7-D72A-4C49-8DD7-7304D643D485}" type="presParOf" srcId="{48F535B1-DFA1-A341-AD16-19DBE1188684}" destId="{EF47EA03-9DB3-0442-8E3F-787DEA55CE11}" srcOrd="3" destOrd="0" presId="urn:microsoft.com/office/officeart/2005/8/layout/default#1"/>
    <dgm:cxn modelId="{3CADB757-E4C0-4544-8B00-B4BF6CF6BA0E}" type="presParOf" srcId="{48F535B1-DFA1-A341-AD16-19DBE1188684}" destId="{2FA4F552-09B1-E443-884A-AC42B90B3449}" srcOrd="4" destOrd="0" presId="urn:microsoft.com/office/officeart/2005/8/layout/default#1"/>
    <dgm:cxn modelId="{DFD83D74-0255-CF4C-A4FD-E7CBA745F9C0}" type="presParOf" srcId="{48F535B1-DFA1-A341-AD16-19DBE1188684}" destId="{CFB8A10E-E03E-D64A-9886-AE2404DAD279}" srcOrd="5" destOrd="0" presId="urn:microsoft.com/office/officeart/2005/8/layout/default#1"/>
    <dgm:cxn modelId="{B6A860A1-D5FD-5246-92D1-170A277BFE16}" type="presParOf" srcId="{48F535B1-DFA1-A341-AD16-19DBE1188684}" destId="{697DC378-6DD2-FF4B-BC88-A674C8F0B467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01C4A1-0834-9D4F-918C-03F3334E764F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7B39DDC1-1E53-1943-99C6-268991C323A9}">
      <dgm:prSet phldrT="[Szöveg]"/>
      <dgm:spPr/>
      <dgm:t>
        <a:bodyPr/>
        <a:lstStyle/>
        <a:p>
          <a:r>
            <a:rPr lang="hu-HU" dirty="0"/>
            <a:t>Nemzeti bíróság értelmezésre, érvényességre vonatkozó kérdése</a:t>
          </a:r>
        </a:p>
      </dgm:t>
    </dgm:pt>
    <dgm:pt modelId="{465ECC8D-DFF1-4441-AD59-9D2DE029BFB3}" type="parTrans" cxnId="{17F43218-8A59-9F4D-A34A-3168A18B1C8F}">
      <dgm:prSet/>
      <dgm:spPr/>
      <dgm:t>
        <a:bodyPr/>
        <a:lstStyle/>
        <a:p>
          <a:endParaRPr lang="hu-HU"/>
        </a:p>
      </dgm:t>
    </dgm:pt>
    <dgm:pt modelId="{56BA3AEA-AD57-EB48-A41E-1DAE03F9083F}" type="sibTrans" cxnId="{17F43218-8A59-9F4D-A34A-3168A18B1C8F}">
      <dgm:prSet/>
      <dgm:spPr/>
      <dgm:t>
        <a:bodyPr/>
        <a:lstStyle/>
        <a:p>
          <a:endParaRPr lang="hu-HU"/>
        </a:p>
      </dgm:t>
    </dgm:pt>
    <dgm:pt modelId="{E2FB02F2-BC39-1F49-9325-30AC18714070}">
      <dgm:prSet phldrT="[Szöveg]"/>
      <dgm:spPr/>
      <dgm:t>
        <a:bodyPr/>
        <a:lstStyle/>
        <a:p>
          <a:r>
            <a:rPr lang="hu-HU" dirty="0"/>
            <a:t>Európai Unió Bíróságának válasza</a:t>
          </a:r>
        </a:p>
      </dgm:t>
    </dgm:pt>
    <dgm:pt modelId="{AC87AF6B-3F06-314C-8821-21B7FDFCC078}" type="parTrans" cxnId="{0AD9EBDE-C9B6-A449-A4F4-2CAA64071CDB}">
      <dgm:prSet/>
      <dgm:spPr/>
      <dgm:t>
        <a:bodyPr/>
        <a:lstStyle/>
        <a:p>
          <a:endParaRPr lang="hu-HU"/>
        </a:p>
      </dgm:t>
    </dgm:pt>
    <dgm:pt modelId="{62E92278-2652-E444-A25E-755A8CA30B07}" type="sibTrans" cxnId="{0AD9EBDE-C9B6-A449-A4F4-2CAA64071CDB}">
      <dgm:prSet/>
      <dgm:spPr/>
      <dgm:t>
        <a:bodyPr/>
        <a:lstStyle/>
        <a:p>
          <a:endParaRPr lang="hu-HU"/>
        </a:p>
      </dgm:t>
    </dgm:pt>
    <dgm:pt modelId="{60CFB91B-9CD7-AE4E-874F-10CE841B4777}">
      <dgm:prSet phldrT="[Szöveg]"/>
      <dgm:spPr/>
      <dgm:t>
        <a:bodyPr/>
        <a:lstStyle/>
        <a:p>
          <a:r>
            <a:rPr lang="hu-HU" dirty="0"/>
            <a:t>Nemzeti bíróság döntése</a:t>
          </a:r>
        </a:p>
      </dgm:t>
    </dgm:pt>
    <dgm:pt modelId="{CC7B55D4-0E30-9B4C-B745-D9A1C92A9B5E}" type="parTrans" cxnId="{7F24D795-A463-BB47-BAE0-6A777FCF0C84}">
      <dgm:prSet/>
      <dgm:spPr/>
      <dgm:t>
        <a:bodyPr/>
        <a:lstStyle/>
        <a:p>
          <a:endParaRPr lang="hu-HU"/>
        </a:p>
      </dgm:t>
    </dgm:pt>
    <dgm:pt modelId="{C6F2F7E6-AD8E-8A46-96DE-0849137B4730}" type="sibTrans" cxnId="{7F24D795-A463-BB47-BAE0-6A777FCF0C84}">
      <dgm:prSet/>
      <dgm:spPr/>
      <dgm:t>
        <a:bodyPr/>
        <a:lstStyle/>
        <a:p>
          <a:endParaRPr lang="hu-HU"/>
        </a:p>
      </dgm:t>
    </dgm:pt>
    <dgm:pt modelId="{EE72A620-A67D-134A-9815-C5F4EA3DE352}" type="pres">
      <dgm:prSet presAssocID="{9B01C4A1-0834-9D4F-918C-03F3334E764F}" presName="Name0" presStyleCnt="0">
        <dgm:presLayoutVars>
          <dgm:dir/>
          <dgm:resizeHandles val="exact"/>
        </dgm:presLayoutVars>
      </dgm:prSet>
      <dgm:spPr/>
    </dgm:pt>
    <dgm:pt modelId="{91354626-F713-9348-A6C7-F860A5C46331}" type="pres">
      <dgm:prSet presAssocID="{7B39DDC1-1E53-1943-99C6-268991C323A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1EAE5F6-DF2A-964C-A9FC-BD5389DFEB2E}" type="pres">
      <dgm:prSet presAssocID="{56BA3AEA-AD57-EB48-A41E-1DAE03F9083F}" presName="sibTrans" presStyleLbl="sibTrans2D1" presStyleIdx="0" presStyleCnt="2"/>
      <dgm:spPr/>
      <dgm:t>
        <a:bodyPr/>
        <a:lstStyle/>
        <a:p>
          <a:endParaRPr lang="hu-HU"/>
        </a:p>
      </dgm:t>
    </dgm:pt>
    <dgm:pt modelId="{AA7F6065-2A15-6141-9D39-0AB40B743CBE}" type="pres">
      <dgm:prSet presAssocID="{56BA3AEA-AD57-EB48-A41E-1DAE03F9083F}" presName="connectorText" presStyleLbl="sibTrans2D1" presStyleIdx="0" presStyleCnt="2"/>
      <dgm:spPr/>
      <dgm:t>
        <a:bodyPr/>
        <a:lstStyle/>
        <a:p>
          <a:endParaRPr lang="hu-HU"/>
        </a:p>
      </dgm:t>
    </dgm:pt>
    <dgm:pt modelId="{906EF941-8B42-CF42-8AAA-4348DF341FFD}" type="pres">
      <dgm:prSet presAssocID="{E2FB02F2-BC39-1F49-9325-30AC18714070}" presName="node" presStyleLbl="node1" presStyleIdx="1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C06621C-633A-6348-B289-CFB194357DE2}" type="pres">
      <dgm:prSet presAssocID="{62E92278-2652-E444-A25E-755A8CA30B07}" presName="sibTrans" presStyleLbl="sibTrans2D1" presStyleIdx="1" presStyleCnt="2"/>
      <dgm:spPr/>
      <dgm:t>
        <a:bodyPr/>
        <a:lstStyle/>
        <a:p>
          <a:endParaRPr lang="hu-HU"/>
        </a:p>
      </dgm:t>
    </dgm:pt>
    <dgm:pt modelId="{E5EA211B-28A8-0140-970D-1B22BB1F44A0}" type="pres">
      <dgm:prSet presAssocID="{62E92278-2652-E444-A25E-755A8CA30B07}" presName="connectorText" presStyleLbl="sibTrans2D1" presStyleIdx="1" presStyleCnt="2"/>
      <dgm:spPr/>
      <dgm:t>
        <a:bodyPr/>
        <a:lstStyle/>
        <a:p>
          <a:endParaRPr lang="hu-HU"/>
        </a:p>
      </dgm:t>
    </dgm:pt>
    <dgm:pt modelId="{FD30A67F-4122-D94C-9898-4416192E1C1E}" type="pres">
      <dgm:prSet presAssocID="{60CFB91B-9CD7-AE4E-874F-10CE841B477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0C64098-24DF-6140-8317-B367D1D3D641}" type="presOf" srcId="{9B01C4A1-0834-9D4F-918C-03F3334E764F}" destId="{EE72A620-A67D-134A-9815-C5F4EA3DE352}" srcOrd="0" destOrd="0" presId="urn:microsoft.com/office/officeart/2005/8/layout/process1"/>
    <dgm:cxn modelId="{24A5FE52-FBA1-964A-B97B-250489E63139}" type="presOf" srcId="{62E92278-2652-E444-A25E-755A8CA30B07}" destId="{E5EA211B-28A8-0140-970D-1B22BB1F44A0}" srcOrd="1" destOrd="0" presId="urn:microsoft.com/office/officeart/2005/8/layout/process1"/>
    <dgm:cxn modelId="{0AD9EBDE-C9B6-A449-A4F4-2CAA64071CDB}" srcId="{9B01C4A1-0834-9D4F-918C-03F3334E764F}" destId="{E2FB02F2-BC39-1F49-9325-30AC18714070}" srcOrd="1" destOrd="0" parTransId="{AC87AF6B-3F06-314C-8821-21B7FDFCC078}" sibTransId="{62E92278-2652-E444-A25E-755A8CA30B07}"/>
    <dgm:cxn modelId="{3C79AA18-3212-A549-A922-DB2D7020683A}" type="presOf" srcId="{60CFB91B-9CD7-AE4E-874F-10CE841B4777}" destId="{FD30A67F-4122-D94C-9898-4416192E1C1E}" srcOrd="0" destOrd="0" presId="urn:microsoft.com/office/officeart/2005/8/layout/process1"/>
    <dgm:cxn modelId="{DF51A578-1E8A-6E4D-84B8-2A3E5C347236}" type="presOf" srcId="{56BA3AEA-AD57-EB48-A41E-1DAE03F9083F}" destId="{AA7F6065-2A15-6141-9D39-0AB40B743CBE}" srcOrd="1" destOrd="0" presId="urn:microsoft.com/office/officeart/2005/8/layout/process1"/>
    <dgm:cxn modelId="{17F43218-8A59-9F4D-A34A-3168A18B1C8F}" srcId="{9B01C4A1-0834-9D4F-918C-03F3334E764F}" destId="{7B39DDC1-1E53-1943-99C6-268991C323A9}" srcOrd="0" destOrd="0" parTransId="{465ECC8D-DFF1-4441-AD59-9D2DE029BFB3}" sibTransId="{56BA3AEA-AD57-EB48-A41E-1DAE03F9083F}"/>
    <dgm:cxn modelId="{DA2F4E59-01EB-B142-A622-79DCE46408B6}" type="presOf" srcId="{E2FB02F2-BC39-1F49-9325-30AC18714070}" destId="{906EF941-8B42-CF42-8AAA-4348DF341FFD}" srcOrd="0" destOrd="0" presId="urn:microsoft.com/office/officeart/2005/8/layout/process1"/>
    <dgm:cxn modelId="{538A3770-B659-D842-B010-C22330DFB2E1}" type="presOf" srcId="{7B39DDC1-1E53-1943-99C6-268991C323A9}" destId="{91354626-F713-9348-A6C7-F860A5C46331}" srcOrd="0" destOrd="0" presId="urn:microsoft.com/office/officeart/2005/8/layout/process1"/>
    <dgm:cxn modelId="{D62662B4-686F-3844-9BBA-01B6957199D9}" type="presOf" srcId="{56BA3AEA-AD57-EB48-A41E-1DAE03F9083F}" destId="{51EAE5F6-DF2A-964C-A9FC-BD5389DFEB2E}" srcOrd="0" destOrd="0" presId="urn:microsoft.com/office/officeart/2005/8/layout/process1"/>
    <dgm:cxn modelId="{7F24D795-A463-BB47-BAE0-6A777FCF0C84}" srcId="{9B01C4A1-0834-9D4F-918C-03F3334E764F}" destId="{60CFB91B-9CD7-AE4E-874F-10CE841B4777}" srcOrd="2" destOrd="0" parTransId="{CC7B55D4-0E30-9B4C-B745-D9A1C92A9B5E}" sibTransId="{C6F2F7E6-AD8E-8A46-96DE-0849137B4730}"/>
    <dgm:cxn modelId="{C84EDD87-7A7C-5D43-8AFC-1A9FE91BC3BB}" type="presOf" srcId="{62E92278-2652-E444-A25E-755A8CA30B07}" destId="{EC06621C-633A-6348-B289-CFB194357DE2}" srcOrd="0" destOrd="0" presId="urn:microsoft.com/office/officeart/2005/8/layout/process1"/>
    <dgm:cxn modelId="{B24F5413-911B-0640-86E4-B826AFB9BEF9}" type="presParOf" srcId="{EE72A620-A67D-134A-9815-C5F4EA3DE352}" destId="{91354626-F713-9348-A6C7-F860A5C46331}" srcOrd="0" destOrd="0" presId="urn:microsoft.com/office/officeart/2005/8/layout/process1"/>
    <dgm:cxn modelId="{4DE8340E-FD8F-1F4F-AAAA-F32751335FA9}" type="presParOf" srcId="{EE72A620-A67D-134A-9815-C5F4EA3DE352}" destId="{51EAE5F6-DF2A-964C-A9FC-BD5389DFEB2E}" srcOrd="1" destOrd="0" presId="urn:microsoft.com/office/officeart/2005/8/layout/process1"/>
    <dgm:cxn modelId="{B3806732-EA6B-EF49-9ECB-F30F8397B4F5}" type="presParOf" srcId="{51EAE5F6-DF2A-964C-A9FC-BD5389DFEB2E}" destId="{AA7F6065-2A15-6141-9D39-0AB40B743CBE}" srcOrd="0" destOrd="0" presId="urn:microsoft.com/office/officeart/2005/8/layout/process1"/>
    <dgm:cxn modelId="{832E73E6-66E3-7C4E-A611-E0D9612831E6}" type="presParOf" srcId="{EE72A620-A67D-134A-9815-C5F4EA3DE352}" destId="{906EF941-8B42-CF42-8AAA-4348DF341FFD}" srcOrd="2" destOrd="0" presId="urn:microsoft.com/office/officeart/2005/8/layout/process1"/>
    <dgm:cxn modelId="{5E8C18D5-C55A-1149-A202-D28744387576}" type="presParOf" srcId="{EE72A620-A67D-134A-9815-C5F4EA3DE352}" destId="{EC06621C-633A-6348-B289-CFB194357DE2}" srcOrd="3" destOrd="0" presId="urn:microsoft.com/office/officeart/2005/8/layout/process1"/>
    <dgm:cxn modelId="{35856765-0F2C-DA49-B6C1-D8ED8A09AB08}" type="presParOf" srcId="{EC06621C-633A-6348-B289-CFB194357DE2}" destId="{E5EA211B-28A8-0140-970D-1B22BB1F44A0}" srcOrd="0" destOrd="0" presId="urn:microsoft.com/office/officeart/2005/8/layout/process1"/>
    <dgm:cxn modelId="{C5C9B86D-B67E-E240-A99F-BF0244A68F42}" type="presParOf" srcId="{EE72A620-A67D-134A-9815-C5F4EA3DE352}" destId="{FD30A67F-4122-D94C-9898-4416192E1C1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98C8E6A-78A5-4B82-95C1-F13B1816227F}" type="doc">
      <dgm:prSet loTypeId="urn:microsoft.com/office/officeart/2008/layout/LinedList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9522991C-0D1C-43B1-8DBC-EAA378121C13}">
      <dgm:prSet custT="1"/>
      <dgm:spPr/>
      <dgm:t>
        <a:bodyPr/>
        <a:lstStyle/>
        <a:p>
          <a:pPr algn="just"/>
          <a:r>
            <a:rPr lang="hu-HU" sz="2400" dirty="0"/>
            <a:t>Legnagyobb jelentőségű eljárás, az ügyek </a:t>
          </a:r>
          <a:r>
            <a:rPr lang="hu-HU" sz="2400" dirty="0" smtClean="0"/>
            <a:t>kb. </a:t>
          </a:r>
          <a:r>
            <a:rPr lang="hu-HU" sz="2400" dirty="0"/>
            <a:t>70-75 %-a előzetes döntéshozatali ügy;</a:t>
          </a:r>
          <a:endParaRPr lang="en-US" sz="2400" dirty="0"/>
        </a:p>
      </dgm:t>
    </dgm:pt>
    <dgm:pt modelId="{E417B870-C9C0-400D-BD60-6455DEF8DB2C}" type="parTrans" cxnId="{FEA4DE73-8BA5-4F48-87E2-14EBA70AC2EA}">
      <dgm:prSet/>
      <dgm:spPr/>
      <dgm:t>
        <a:bodyPr/>
        <a:lstStyle/>
        <a:p>
          <a:endParaRPr lang="en-US"/>
        </a:p>
      </dgm:t>
    </dgm:pt>
    <dgm:pt modelId="{CFB965F1-2467-4CB0-843C-DD68D5131D5F}" type="sibTrans" cxnId="{FEA4DE73-8BA5-4F48-87E2-14EBA70AC2EA}">
      <dgm:prSet/>
      <dgm:spPr/>
      <dgm:t>
        <a:bodyPr/>
        <a:lstStyle/>
        <a:p>
          <a:endParaRPr lang="en-US"/>
        </a:p>
      </dgm:t>
    </dgm:pt>
    <dgm:pt modelId="{F39B8774-1229-46A2-B586-7C7563C193CF}">
      <dgm:prSet custT="1"/>
      <dgm:spPr/>
      <dgm:t>
        <a:bodyPr/>
        <a:lstStyle/>
        <a:p>
          <a:pPr algn="just"/>
          <a:r>
            <a:rPr lang="hu-HU" sz="2400" dirty="0"/>
            <a:t>Biztosítja az uniós jog koherenciáját, egységes értelmezését: azt, hogy egy adott uniós jogi rendelkezést minden nemzeti bíróság azonosan értelmezzen;</a:t>
          </a:r>
          <a:endParaRPr lang="en-US" sz="2400" dirty="0"/>
        </a:p>
      </dgm:t>
    </dgm:pt>
    <dgm:pt modelId="{4B3FAC57-05A8-4FFB-8FE9-C656E510DFB5}" type="parTrans" cxnId="{0BDE2EA4-C0BB-4A8F-AF41-F3E6844BC6EB}">
      <dgm:prSet/>
      <dgm:spPr/>
      <dgm:t>
        <a:bodyPr/>
        <a:lstStyle/>
        <a:p>
          <a:endParaRPr lang="en-US"/>
        </a:p>
      </dgm:t>
    </dgm:pt>
    <dgm:pt modelId="{1E9E5B38-3D6A-4DC8-A5F4-019980480129}" type="sibTrans" cxnId="{0BDE2EA4-C0BB-4A8F-AF41-F3E6844BC6EB}">
      <dgm:prSet/>
      <dgm:spPr/>
      <dgm:t>
        <a:bodyPr/>
        <a:lstStyle/>
        <a:p>
          <a:endParaRPr lang="en-US"/>
        </a:p>
      </dgm:t>
    </dgm:pt>
    <dgm:pt modelId="{051A5C27-8589-421D-AD0B-B41B9E977733}">
      <dgm:prSet custT="1"/>
      <dgm:spPr/>
      <dgm:t>
        <a:bodyPr/>
        <a:lstStyle/>
        <a:p>
          <a:pPr algn="just"/>
          <a:r>
            <a:rPr lang="hu-HU" sz="2400" dirty="0"/>
            <a:t>Az uniós joggal kapcsolatos legfontosabb megállapításokat az EUB előzetes döntéshozatali ügyekben tette pl. szupremácia, közvetlen hatály, közös piacra vonatkozó megállapítások. </a:t>
          </a:r>
          <a:endParaRPr lang="en-US" sz="2400" dirty="0"/>
        </a:p>
      </dgm:t>
    </dgm:pt>
    <dgm:pt modelId="{9BD45F8D-E8A8-4F8A-9205-6A1EF897F48F}" type="parTrans" cxnId="{DCE2B32B-1852-4732-A497-8161940A50D1}">
      <dgm:prSet/>
      <dgm:spPr/>
      <dgm:t>
        <a:bodyPr/>
        <a:lstStyle/>
        <a:p>
          <a:endParaRPr lang="en-US"/>
        </a:p>
      </dgm:t>
    </dgm:pt>
    <dgm:pt modelId="{1F1FE742-EE3B-4489-985F-92F06E648CD3}" type="sibTrans" cxnId="{DCE2B32B-1852-4732-A497-8161940A50D1}">
      <dgm:prSet/>
      <dgm:spPr/>
      <dgm:t>
        <a:bodyPr/>
        <a:lstStyle/>
        <a:p>
          <a:endParaRPr lang="en-US"/>
        </a:p>
      </dgm:t>
    </dgm:pt>
    <dgm:pt modelId="{CF81D7D7-4807-DB4C-86B2-35969A6EA0B9}" type="pres">
      <dgm:prSet presAssocID="{798C8E6A-78A5-4B82-95C1-F13B1816227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99CB5F4A-182D-8E4B-84FB-4C3BBEF70166}" type="pres">
      <dgm:prSet presAssocID="{9522991C-0D1C-43B1-8DBC-EAA378121C13}" presName="thickLine" presStyleLbl="alignNode1" presStyleIdx="0" presStyleCnt="3"/>
      <dgm:spPr/>
    </dgm:pt>
    <dgm:pt modelId="{B46D73C5-B18F-E047-A73D-4FAEA08CFF60}" type="pres">
      <dgm:prSet presAssocID="{9522991C-0D1C-43B1-8DBC-EAA378121C13}" presName="horz1" presStyleCnt="0"/>
      <dgm:spPr/>
    </dgm:pt>
    <dgm:pt modelId="{1BDF22AF-72D5-B044-ABDC-C3EB9F671577}" type="pres">
      <dgm:prSet presAssocID="{9522991C-0D1C-43B1-8DBC-EAA378121C13}" presName="tx1" presStyleLbl="revTx" presStyleIdx="0" presStyleCnt="3"/>
      <dgm:spPr/>
      <dgm:t>
        <a:bodyPr/>
        <a:lstStyle/>
        <a:p>
          <a:endParaRPr lang="hu-HU"/>
        </a:p>
      </dgm:t>
    </dgm:pt>
    <dgm:pt modelId="{04C2F7C0-8CEF-2749-A513-1F5CDCDDC736}" type="pres">
      <dgm:prSet presAssocID="{9522991C-0D1C-43B1-8DBC-EAA378121C13}" presName="vert1" presStyleCnt="0"/>
      <dgm:spPr/>
    </dgm:pt>
    <dgm:pt modelId="{34372D80-7A6B-A948-9997-F6F690D2F1B1}" type="pres">
      <dgm:prSet presAssocID="{F39B8774-1229-46A2-B586-7C7563C193CF}" presName="thickLine" presStyleLbl="alignNode1" presStyleIdx="1" presStyleCnt="3"/>
      <dgm:spPr/>
    </dgm:pt>
    <dgm:pt modelId="{C7084D3A-9169-0E49-B3B3-4BB082893C94}" type="pres">
      <dgm:prSet presAssocID="{F39B8774-1229-46A2-B586-7C7563C193CF}" presName="horz1" presStyleCnt="0"/>
      <dgm:spPr/>
    </dgm:pt>
    <dgm:pt modelId="{F3B70CF7-333C-F142-9413-31048A266668}" type="pres">
      <dgm:prSet presAssocID="{F39B8774-1229-46A2-B586-7C7563C193CF}" presName="tx1" presStyleLbl="revTx" presStyleIdx="1" presStyleCnt="3"/>
      <dgm:spPr/>
      <dgm:t>
        <a:bodyPr/>
        <a:lstStyle/>
        <a:p>
          <a:endParaRPr lang="hu-HU"/>
        </a:p>
      </dgm:t>
    </dgm:pt>
    <dgm:pt modelId="{CD051F24-6F09-1E41-B4BD-CA1E594733A3}" type="pres">
      <dgm:prSet presAssocID="{F39B8774-1229-46A2-B586-7C7563C193CF}" presName="vert1" presStyleCnt="0"/>
      <dgm:spPr/>
    </dgm:pt>
    <dgm:pt modelId="{B8394EAD-23E1-CC44-B12D-1137D62019B7}" type="pres">
      <dgm:prSet presAssocID="{051A5C27-8589-421D-AD0B-B41B9E977733}" presName="thickLine" presStyleLbl="alignNode1" presStyleIdx="2" presStyleCnt="3"/>
      <dgm:spPr/>
    </dgm:pt>
    <dgm:pt modelId="{D2A2157E-EA77-FE4A-A7C1-5DC7CF435B35}" type="pres">
      <dgm:prSet presAssocID="{051A5C27-8589-421D-AD0B-B41B9E977733}" presName="horz1" presStyleCnt="0"/>
      <dgm:spPr/>
    </dgm:pt>
    <dgm:pt modelId="{2BDFC8BE-BE05-4540-A886-1A3EC8A855ED}" type="pres">
      <dgm:prSet presAssocID="{051A5C27-8589-421D-AD0B-B41B9E977733}" presName="tx1" presStyleLbl="revTx" presStyleIdx="2" presStyleCnt="3"/>
      <dgm:spPr/>
      <dgm:t>
        <a:bodyPr/>
        <a:lstStyle/>
        <a:p>
          <a:endParaRPr lang="hu-HU"/>
        </a:p>
      </dgm:t>
    </dgm:pt>
    <dgm:pt modelId="{1DAA973C-28E1-1349-B6D5-24BBDAF22137}" type="pres">
      <dgm:prSet presAssocID="{051A5C27-8589-421D-AD0B-B41B9E977733}" presName="vert1" presStyleCnt="0"/>
      <dgm:spPr/>
    </dgm:pt>
  </dgm:ptLst>
  <dgm:cxnLst>
    <dgm:cxn modelId="{5E9FCD67-4A72-6243-BE66-4804081FCE37}" type="presOf" srcId="{F39B8774-1229-46A2-B586-7C7563C193CF}" destId="{F3B70CF7-333C-F142-9413-31048A266668}" srcOrd="0" destOrd="0" presId="urn:microsoft.com/office/officeart/2008/layout/LinedList"/>
    <dgm:cxn modelId="{D0AF8329-A636-534A-B544-93CB1734D0CF}" type="presOf" srcId="{798C8E6A-78A5-4B82-95C1-F13B1816227F}" destId="{CF81D7D7-4807-DB4C-86B2-35969A6EA0B9}" srcOrd="0" destOrd="0" presId="urn:microsoft.com/office/officeart/2008/layout/LinedList"/>
    <dgm:cxn modelId="{DCE2B32B-1852-4732-A497-8161940A50D1}" srcId="{798C8E6A-78A5-4B82-95C1-F13B1816227F}" destId="{051A5C27-8589-421D-AD0B-B41B9E977733}" srcOrd="2" destOrd="0" parTransId="{9BD45F8D-E8A8-4F8A-9205-6A1EF897F48F}" sibTransId="{1F1FE742-EE3B-4489-985F-92F06E648CD3}"/>
    <dgm:cxn modelId="{FEA4DE73-8BA5-4F48-87E2-14EBA70AC2EA}" srcId="{798C8E6A-78A5-4B82-95C1-F13B1816227F}" destId="{9522991C-0D1C-43B1-8DBC-EAA378121C13}" srcOrd="0" destOrd="0" parTransId="{E417B870-C9C0-400D-BD60-6455DEF8DB2C}" sibTransId="{CFB965F1-2467-4CB0-843C-DD68D5131D5F}"/>
    <dgm:cxn modelId="{42E7F4E6-AB50-E34E-A636-0B9A75D0C65E}" type="presOf" srcId="{9522991C-0D1C-43B1-8DBC-EAA378121C13}" destId="{1BDF22AF-72D5-B044-ABDC-C3EB9F671577}" srcOrd="0" destOrd="0" presId="urn:microsoft.com/office/officeart/2008/layout/LinedList"/>
    <dgm:cxn modelId="{0B921ED7-4411-D248-988A-5F7DB8C3D37A}" type="presOf" srcId="{051A5C27-8589-421D-AD0B-B41B9E977733}" destId="{2BDFC8BE-BE05-4540-A886-1A3EC8A855ED}" srcOrd="0" destOrd="0" presId="urn:microsoft.com/office/officeart/2008/layout/LinedList"/>
    <dgm:cxn modelId="{0BDE2EA4-C0BB-4A8F-AF41-F3E6844BC6EB}" srcId="{798C8E6A-78A5-4B82-95C1-F13B1816227F}" destId="{F39B8774-1229-46A2-B586-7C7563C193CF}" srcOrd="1" destOrd="0" parTransId="{4B3FAC57-05A8-4FFB-8FE9-C656E510DFB5}" sibTransId="{1E9E5B38-3D6A-4DC8-A5F4-019980480129}"/>
    <dgm:cxn modelId="{DFC6578B-9A04-5041-9F16-1FFE6FDE1638}" type="presParOf" srcId="{CF81D7D7-4807-DB4C-86B2-35969A6EA0B9}" destId="{99CB5F4A-182D-8E4B-84FB-4C3BBEF70166}" srcOrd="0" destOrd="0" presId="urn:microsoft.com/office/officeart/2008/layout/LinedList"/>
    <dgm:cxn modelId="{69F8C756-4A60-194F-BA95-719791C820EC}" type="presParOf" srcId="{CF81D7D7-4807-DB4C-86B2-35969A6EA0B9}" destId="{B46D73C5-B18F-E047-A73D-4FAEA08CFF60}" srcOrd="1" destOrd="0" presId="urn:microsoft.com/office/officeart/2008/layout/LinedList"/>
    <dgm:cxn modelId="{F41CCB31-CDB7-294C-A9BC-97D6F580F928}" type="presParOf" srcId="{B46D73C5-B18F-E047-A73D-4FAEA08CFF60}" destId="{1BDF22AF-72D5-B044-ABDC-C3EB9F671577}" srcOrd="0" destOrd="0" presId="urn:microsoft.com/office/officeart/2008/layout/LinedList"/>
    <dgm:cxn modelId="{C56CA819-D529-414F-97BF-1805AC56BACC}" type="presParOf" srcId="{B46D73C5-B18F-E047-A73D-4FAEA08CFF60}" destId="{04C2F7C0-8CEF-2749-A513-1F5CDCDDC736}" srcOrd="1" destOrd="0" presId="urn:microsoft.com/office/officeart/2008/layout/LinedList"/>
    <dgm:cxn modelId="{7E21A27D-8513-8249-AA8A-156767B3B41B}" type="presParOf" srcId="{CF81D7D7-4807-DB4C-86B2-35969A6EA0B9}" destId="{34372D80-7A6B-A948-9997-F6F690D2F1B1}" srcOrd="2" destOrd="0" presId="urn:microsoft.com/office/officeart/2008/layout/LinedList"/>
    <dgm:cxn modelId="{5CCC706C-2291-3E4A-9141-F3F746A077A3}" type="presParOf" srcId="{CF81D7D7-4807-DB4C-86B2-35969A6EA0B9}" destId="{C7084D3A-9169-0E49-B3B3-4BB082893C94}" srcOrd="3" destOrd="0" presId="urn:microsoft.com/office/officeart/2008/layout/LinedList"/>
    <dgm:cxn modelId="{86039A77-E9FB-804D-9C0E-3DA32E76B1EF}" type="presParOf" srcId="{C7084D3A-9169-0E49-B3B3-4BB082893C94}" destId="{F3B70CF7-333C-F142-9413-31048A266668}" srcOrd="0" destOrd="0" presId="urn:microsoft.com/office/officeart/2008/layout/LinedList"/>
    <dgm:cxn modelId="{460E3699-18A6-2C4A-9B53-E581D8C1FDEB}" type="presParOf" srcId="{C7084D3A-9169-0E49-B3B3-4BB082893C94}" destId="{CD051F24-6F09-1E41-B4BD-CA1E594733A3}" srcOrd="1" destOrd="0" presId="urn:microsoft.com/office/officeart/2008/layout/LinedList"/>
    <dgm:cxn modelId="{EA78F6CA-20F1-E84F-879F-B6B5BE53D10A}" type="presParOf" srcId="{CF81D7D7-4807-DB4C-86B2-35969A6EA0B9}" destId="{B8394EAD-23E1-CC44-B12D-1137D62019B7}" srcOrd="4" destOrd="0" presId="urn:microsoft.com/office/officeart/2008/layout/LinedList"/>
    <dgm:cxn modelId="{729FE4B7-0BCF-0746-9679-5629E1EE9D9A}" type="presParOf" srcId="{CF81D7D7-4807-DB4C-86B2-35969A6EA0B9}" destId="{D2A2157E-EA77-FE4A-A7C1-5DC7CF435B35}" srcOrd="5" destOrd="0" presId="urn:microsoft.com/office/officeart/2008/layout/LinedList"/>
    <dgm:cxn modelId="{805B69A9-4DC0-A347-92D2-0E73889ECBC0}" type="presParOf" srcId="{D2A2157E-EA77-FE4A-A7C1-5DC7CF435B35}" destId="{2BDFC8BE-BE05-4540-A886-1A3EC8A855ED}" srcOrd="0" destOrd="0" presId="urn:microsoft.com/office/officeart/2008/layout/LinedList"/>
    <dgm:cxn modelId="{11197BAD-38AD-8348-93CD-4798CAC536CD}" type="presParOf" srcId="{D2A2157E-EA77-FE4A-A7C1-5DC7CF435B35}" destId="{1DAA973C-28E1-1349-B6D5-24BBDAF2213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9AB7A9-9AB6-4BAA-828E-18A279DDF2FC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1EA9119-816C-44B0-844D-27C4CE01620C}">
      <dgm:prSet/>
      <dgm:spPr/>
      <dgm:t>
        <a:bodyPr/>
        <a:lstStyle/>
        <a:p>
          <a:r>
            <a:rPr lang="hu-HU"/>
            <a:t>Mikor kerül sor rá?</a:t>
          </a:r>
          <a:endParaRPr lang="en-US"/>
        </a:p>
      </dgm:t>
    </dgm:pt>
    <dgm:pt modelId="{4DAD923F-EA97-41EB-9EF4-6ADE81CAE532}" type="parTrans" cxnId="{61335AD0-039A-4234-B509-7681C7ADFA9E}">
      <dgm:prSet/>
      <dgm:spPr/>
      <dgm:t>
        <a:bodyPr/>
        <a:lstStyle/>
        <a:p>
          <a:endParaRPr lang="en-US"/>
        </a:p>
      </dgm:t>
    </dgm:pt>
    <dgm:pt modelId="{33B55C00-43B0-4E20-8C50-3B71E80FD3DE}" type="sibTrans" cxnId="{61335AD0-039A-4234-B509-7681C7ADFA9E}">
      <dgm:prSet/>
      <dgm:spPr/>
      <dgm:t>
        <a:bodyPr/>
        <a:lstStyle/>
        <a:p>
          <a:endParaRPr lang="en-US"/>
        </a:p>
      </dgm:t>
    </dgm:pt>
    <dgm:pt modelId="{342495A9-959B-491A-9AC4-7B15602E0EC4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hu-HU" sz="1300" dirty="0"/>
            <a:t>Ha a tagállami bíróság megítélése szerint az ítélet meghozatalához szükség van a kérdés eldöntésére, a nemzeti bíróság </a:t>
          </a:r>
          <a:r>
            <a:rPr lang="hu-HU" sz="1300" b="1" dirty="0"/>
            <a:t>kérheti </a:t>
          </a:r>
          <a:r>
            <a:rPr lang="hu-HU" sz="1300" dirty="0"/>
            <a:t>az EUB előzetes döntését;</a:t>
          </a:r>
          <a:endParaRPr lang="en-US" sz="1300" dirty="0"/>
        </a:p>
      </dgm:t>
    </dgm:pt>
    <dgm:pt modelId="{00FA76E5-AB21-4A58-8B88-31F4B40FBD59}" type="parTrans" cxnId="{EE6D1070-8780-4573-84DF-B83D961BF3AF}">
      <dgm:prSet/>
      <dgm:spPr/>
      <dgm:t>
        <a:bodyPr/>
        <a:lstStyle/>
        <a:p>
          <a:endParaRPr lang="en-US"/>
        </a:p>
      </dgm:t>
    </dgm:pt>
    <dgm:pt modelId="{7A2459DF-1740-41E0-9C13-8D84AFF27503}" type="sibTrans" cxnId="{EE6D1070-8780-4573-84DF-B83D961BF3AF}">
      <dgm:prSet/>
      <dgm:spPr/>
      <dgm:t>
        <a:bodyPr/>
        <a:lstStyle/>
        <a:p>
          <a:endParaRPr lang="en-US"/>
        </a:p>
      </dgm:t>
    </dgm:pt>
    <dgm:pt modelId="{3B261EE6-B722-4F38-8C3F-F1B059E94BDA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hu-HU" sz="1300" dirty="0"/>
            <a:t>Ha a </a:t>
          </a:r>
          <a:r>
            <a:rPr lang="hu-HU" sz="1300" dirty="0" err="1"/>
            <a:t>taga</a:t>
          </a:r>
          <a:r>
            <a:rPr lang="hu-HU" sz="1300" dirty="0"/>
            <a:t>́</a:t>
          </a:r>
          <a:r>
            <a:rPr lang="hu-HU" sz="1300" dirty="0" err="1"/>
            <a:t>llam</a:t>
          </a:r>
          <a:r>
            <a:rPr lang="hu-HU" sz="1300" dirty="0"/>
            <a:t> olyan </a:t>
          </a:r>
          <a:r>
            <a:rPr lang="hu-HU" sz="1300" dirty="0" err="1"/>
            <a:t>bi</a:t>
          </a:r>
          <a:r>
            <a:rPr lang="hu-HU" sz="1300" dirty="0"/>
            <a:t>́</a:t>
          </a:r>
          <a:r>
            <a:rPr lang="hu-HU" sz="1300" dirty="0" err="1"/>
            <a:t>ro</a:t>
          </a:r>
          <a:r>
            <a:rPr lang="hu-HU" sz="1300" dirty="0"/>
            <a:t>́</a:t>
          </a:r>
          <a:r>
            <a:rPr lang="hu-HU" sz="1300" dirty="0" err="1"/>
            <a:t>sa</a:t>
          </a:r>
          <a:r>
            <a:rPr lang="hu-HU" sz="1300" dirty="0"/>
            <a:t>́</a:t>
          </a:r>
          <a:r>
            <a:rPr lang="hu-HU" sz="1300" dirty="0" err="1"/>
            <a:t>ga</a:t>
          </a:r>
          <a:r>
            <a:rPr lang="hu-HU" sz="1300" dirty="0"/>
            <a:t> </a:t>
          </a:r>
          <a:r>
            <a:rPr lang="hu-HU" sz="1300" dirty="0" err="1"/>
            <a:t>elo</a:t>
          </a:r>
          <a:r>
            <a:rPr lang="hu-HU" sz="1300" dirty="0"/>
            <a:t>̋</a:t>
          </a:r>
          <a:r>
            <a:rPr lang="hu-HU" sz="1300" dirty="0" err="1"/>
            <a:t>tt</a:t>
          </a:r>
          <a:r>
            <a:rPr lang="hu-HU" sz="1300" dirty="0"/>
            <a:t> folyamatban lé</a:t>
          </a:r>
          <a:r>
            <a:rPr lang="hu-HU" sz="1300" dirty="0" err="1"/>
            <a:t>vo</a:t>
          </a:r>
          <a:r>
            <a:rPr lang="hu-HU" sz="1300" dirty="0"/>
            <a:t>̋ ü</a:t>
          </a:r>
          <a:r>
            <a:rPr lang="hu-HU" sz="1300" dirty="0" err="1"/>
            <a:t>gyben</a:t>
          </a:r>
          <a:r>
            <a:rPr lang="hu-HU" sz="1300" dirty="0"/>
            <a:t> </a:t>
          </a:r>
          <a:r>
            <a:rPr lang="hu-HU" sz="1300" dirty="0" err="1"/>
            <a:t>meru</a:t>
          </a:r>
          <a:r>
            <a:rPr lang="hu-HU" sz="1300" dirty="0"/>
            <a:t>̈l fel ilyen </a:t>
          </a:r>
          <a:r>
            <a:rPr lang="hu-HU" sz="1300" dirty="0" err="1"/>
            <a:t>ke</a:t>
          </a:r>
          <a:r>
            <a:rPr lang="hu-HU" sz="1300" dirty="0"/>
            <a:t>́</a:t>
          </a:r>
          <a:r>
            <a:rPr lang="hu-HU" sz="1300" dirty="0" err="1"/>
            <a:t>rde</a:t>
          </a:r>
          <a:r>
            <a:rPr lang="hu-HU" sz="1300" dirty="0"/>
            <a:t>́s, amelynek </a:t>
          </a:r>
          <a:r>
            <a:rPr lang="hu-HU" sz="1300" dirty="0" err="1"/>
            <a:t>hata</a:t>
          </a:r>
          <a:r>
            <a:rPr lang="hu-HU" sz="1300" dirty="0"/>
            <a:t>́</a:t>
          </a:r>
          <a:r>
            <a:rPr lang="hu-HU" sz="1300" dirty="0" err="1"/>
            <a:t>rozatai</a:t>
          </a:r>
          <a:r>
            <a:rPr lang="hu-HU" sz="1300" dirty="0"/>
            <a:t> ellen a nemzeti jog é</a:t>
          </a:r>
          <a:r>
            <a:rPr lang="hu-HU" sz="1300" dirty="0" err="1"/>
            <a:t>rtelme</a:t>
          </a:r>
          <a:r>
            <a:rPr lang="hu-HU" sz="1300" dirty="0"/>
            <a:t>́</a:t>
          </a:r>
          <a:r>
            <a:rPr lang="hu-HU" sz="1300" dirty="0" err="1"/>
            <a:t>ben</a:t>
          </a:r>
          <a:r>
            <a:rPr lang="hu-HU" sz="1300" dirty="0"/>
            <a:t> </a:t>
          </a:r>
          <a:r>
            <a:rPr lang="hu-HU" sz="1300" b="1" dirty="0"/>
            <a:t>nincs jogorvoslati </a:t>
          </a:r>
          <a:r>
            <a:rPr lang="hu-HU" sz="1300" b="1" dirty="0" err="1"/>
            <a:t>leheto</a:t>
          </a:r>
          <a:r>
            <a:rPr lang="hu-HU" sz="1300" b="1" dirty="0"/>
            <a:t>̋ség</a:t>
          </a:r>
          <a:r>
            <a:rPr lang="hu-HU" sz="1300" dirty="0"/>
            <a:t>, e </a:t>
          </a:r>
          <a:r>
            <a:rPr lang="hu-HU" sz="1300" dirty="0" err="1"/>
            <a:t>bi</a:t>
          </a:r>
          <a:r>
            <a:rPr lang="hu-HU" sz="1300" dirty="0"/>
            <a:t>́</a:t>
          </a:r>
          <a:r>
            <a:rPr lang="hu-HU" sz="1300" dirty="0" err="1"/>
            <a:t>ro</a:t>
          </a:r>
          <a:r>
            <a:rPr lang="hu-HU" sz="1300" dirty="0"/>
            <a:t>́</a:t>
          </a:r>
          <a:r>
            <a:rPr lang="hu-HU" sz="1300" dirty="0" err="1"/>
            <a:t>sa</a:t>
          </a:r>
          <a:r>
            <a:rPr lang="hu-HU" sz="1300" dirty="0"/>
            <a:t>́g </a:t>
          </a:r>
          <a:r>
            <a:rPr lang="hu-HU" sz="1300" b="1" dirty="0" err="1"/>
            <a:t>ko</a:t>
          </a:r>
          <a:r>
            <a:rPr lang="hu-HU" sz="1300" b="1" dirty="0"/>
            <a:t>̈teles </a:t>
          </a:r>
          <a:r>
            <a:rPr lang="hu-HU" sz="1300" dirty="0"/>
            <a:t>a </a:t>
          </a:r>
          <a:r>
            <a:rPr lang="hu-HU" sz="1300" dirty="0" err="1"/>
            <a:t>Bi</a:t>
          </a:r>
          <a:r>
            <a:rPr lang="hu-HU" sz="1300" dirty="0"/>
            <a:t>́</a:t>
          </a:r>
          <a:r>
            <a:rPr lang="hu-HU" sz="1300" dirty="0" err="1"/>
            <a:t>ro</a:t>
          </a:r>
          <a:r>
            <a:rPr lang="hu-HU" sz="1300" dirty="0"/>
            <a:t>́</a:t>
          </a:r>
          <a:r>
            <a:rPr lang="hu-HU" sz="1300" dirty="0" err="1"/>
            <a:t>sa</a:t>
          </a:r>
          <a:r>
            <a:rPr lang="hu-HU" sz="1300" dirty="0"/>
            <a:t>́</a:t>
          </a:r>
          <a:r>
            <a:rPr lang="hu-HU" sz="1300" dirty="0" err="1"/>
            <a:t>ghoz</a:t>
          </a:r>
          <a:r>
            <a:rPr lang="hu-HU" sz="1300" dirty="0"/>
            <a:t> fordulni. </a:t>
          </a:r>
          <a:endParaRPr lang="en-US" sz="1300" dirty="0"/>
        </a:p>
      </dgm:t>
    </dgm:pt>
    <dgm:pt modelId="{A37A5597-AEB9-48AA-8439-B5767B98F17E}" type="parTrans" cxnId="{04EBB735-F9B4-4C70-A623-21B19B99351F}">
      <dgm:prSet/>
      <dgm:spPr/>
      <dgm:t>
        <a:bodyPr/>
        <a:lstStyle/>
        <a:p>
          <a:endParaRPr lang="en-US"/>
        </a:p>
      </dgm:t>
    </dgm:pt>
    <dgm:pt modelId="{FA958587-72E9-45FE-B761-8E1C7C20B7F8}" type="sibTrans" cxnId="{04EBB735-F9B4-4C70-A623-21B19B99351F}">
      <dgm:prSet/>
      <dgm:spPr/>
      <dgm:t>
        <a:bodyPr/>
        <a:lstStyle/>
        <a:p>
          <a:endParaRPr lang="en-US"/>
        </a:p>
      </dgm:t>
    </dgm:pt>
    <dgm:pt modelId="{99B937B9-1325-4691-A709-D7B1F8BB345F}">
      <dgm:prSet/>
      <dgm:spPr/>
      <dgm:t>
        <a:bodyPr/>
        <a:lstStyle/>
        <a:p>
          <a:r>
            <a:rPr lang="hu-HU"/>
            <a:t>Milyen rendelkezésekkel kapcsolatban kerülhet sor rá?</a:t>
          </a:r>
          <a:endParaRPr lang="en-US"/>
        </a:p>
      </dgm:t>
    </dgm:pt>
    <dgm:pt modelId="{B88EE1DA-A673-44BF-B516-981A00C7F164}" type="parTrans" cxnId="{5E3403E8-2523-4C2F-9F5D-8690385E8009}">
      <dgm:prSet/>
      <dgm:spPr/>
      <dgm:t>
        <a:bodyPr/>
        <a:lstStyle/>
        <a:p>
          <a:endParaRPr lang="en-US"/>
        </a:p>
      </dgm:t>
    </dgm:pt>
    <dgm:pt modelId="{7E9FE95C-C381-4113-B831-3256D0F6FF7A}" type="sibTrans" cxnId="{5E3403E8-2523-4C2F-9F5D-8690385E8009}">
      <dgm:prSet/>
      <dgm:spPr/>
      <dgm:t>
        <a:bodyPr/>
        <a:lstStyle/>
        <a:p>
          <a:endParaRPr lang="en-US"/>
        </a:p>
      </dgm:t>
    </dgm:pt>
    <dgm:pt modelId="{83D09099-2558-4C35-8585-2C845CA40C6C}">
      <dgm:prSet/>
      <dgm:spPr/>
      <dgm:t>
        <a:bodyPr/>
        <a:lstStyle/>
        <a:p>
          <a:pPr>
            <a:lnSpc>
              <a:spcPct val="150000"/>
            </a:lnSpc>
          </a:pPr>
          <a:r>
            <a:rPr lang="hu-HU" dirty="0"/>
            <a:t>Az </a:t>
          </a:r>
          <a:r>
            <a:rPr lang="hu-HU" dirty="0" err="1"/>
            <a:t>alapíto</a:t>
          </a:r>
          <a:r>
            <a:rPr lang="hu-HU" dirty="0"/>
            <a:t>́ </a:t>
          </a:r>
          <a:r>
            <a:rPr lang="hu-HU" dirty="0" err="1"/>
            <a:t>szerződések</a:t>
          </a:r>
          <a:r>
            <a:rPr lang="hu-HU" dirty="0"/>
            <a:t> </a:t>
          </a:r>
          <a:r>
            <a:rPr lang="hu-HU" dirty="0" err="1"/>
            <a:t>értelmezése</a:t>
          </a:r>
          <a:endParaRPr lang="en-US" dirty="0"/>
        </a:p>
      </dgm:t>
    </dgm:pt>
    <dgm:pt modelId="{E37C3CD2-50C7-45BD-BCF2-552E92217BE7}" type="parTrans" cxnId="{FE8C18C4-60B7-443D-B46B-5B25A13A6B0B}">
      <dgm:prSet/>
      <dgm:spPr/>
      <dgm:t>
        <a:bodyPr/>
        <a:lstStyle/>
        <a:p>
          <a:endParaRPr lang="en-US"/>
        </a:p>
      </dgm:t>
    </dgm:pt>
    <dgm:pt modelId="{AE6C6777-D71E-4E00-A516-42228980A9DF}" type="sibTrans" cxnId="{FE8C18C4-60B7-443D-B46B-5B25A13A6B0B}">
      <dgm:prSet/>
      <dgm:spPr/>
      <dgm:t>
        <a:bodyPr/>
        <a:lstStyle/>
        <a:p>
          <a:endParaRPr lang="en-US"/>
        </a:p>
      </dgm:t>
    </dgm:pt>
    <dgm:pt modelId="{2994A2BD-E9A8-4EF6-AE98-F018B526827A}">
      <dgm:prSet/>
      <dgm:spPr/>
      <dgm:t>
        <a:bodyPr/>
        <a:lstStyle/>
        <a:p>
          <a:pPr>
            <a:lnSpc>
              <a:spcPct val="150000"/>
            </a:lnSpc>
          </a:pPr>
          <a:r>
            <a:rPr lang="hu-HU" dirty="0" err="1"/>
            <a:t>Uniós</a:t>
          </a:r>
          <a:r>
            <a:rPr lang="hu-HU" dirty="0"/>
            <a:t> jogi aktusok </a:t>
          </a:r>
          <a:r>
            <a:rPr lang="hu-HU" dirty="0" err="1"/>
            <a:t>érvényessége</a:t>
          </a:r>
          <a:r>
            <a:rPr lang="hu-HU" dirty="0"/>
            <a:t>, </a:t>
          </a:r>
          <a:r>
            <a:rPr lang="hu-HU" dirty="0" err="1"/>
            <a:t>értelmezése</a:t>
          </a:r>
          <a:r>
            <a:rPr lang="hu-HU" dirty="0"/>
            <a:t> </a:t>
          </a:r>
          <a:endParaRPr lang="en-US" dirty="0"/>
        </a:p>
      </dgm:t>
    </dgm:pt>
    <dgm:pt modelId="{57900D26-933A-4AA4-876D-35564DF62ECC}" type="parTrans" cxnId="{77AFA5E7-5C75-44B3-87C4-8E3AD6690C81}">
      <dgm:prSet/>
      <dgm:spPr/>
      <dgm:t>
        <a:bodyPr/>
        <a:lstStyle/>
        <a:p>
          <a:endParaRPr lang="en-US"/>
        </a:p>
      </dgm:t>
    </dgm:pt>
    <dgm:pt modelId="{171BD567-8F12-457A-88F8-568DA712A042}" type="sibTrans" cxnId="{77AFA5E7-5C75-44B3-87C4-8E3AD6690C81}">
      <dgm:prSet/>
      <dgm:spPr/>
      <dgm:t>
        <a:bodyPr/>
        <a:lstStyle/>
        <a:p>
          <a:endParaRPr lang="en-US"/>
        </a:p>
      </dgm:t>
    </dgm:pt>
    <dgm:pt modelId="{333F631C-4C80-49AA-AAF3-226BE102F588}">
      <dgm:prSet/>
      <dgm:spPr/>
      <dgm:t>
        <a:bodyPr/>
        <a:lstStyle/>
        <a:p>
          <a:pPr>
            <a:lnSpc>
              <a:spcPct val="150000"/>
            </a:lnSpc>
          </a:pPr>
          <a:r>
            <a:rPr lang="hu-HU" dirty="0"/>
            <a:t>Az EU </a:t>
          </a:r>
          <a:r>
            <a:rPr lang="hu-HU" dirty="0" err="1"/>
            <a:t>által</a:t>
          </a:r>
          <a:r>
            <a:rPr lang="hu-HU" dirty="0"/>
            <a:t> </a:t>
          </a:r>
          <a:r>
            <a:rPr lang="hu-HU" dirty="0" err="1"/>
            <a:t>kötött</a:t>
          </a:r>
          <a:r>
            <a:rPr lang="hu-HU" dirty="0"/>
            <a:t> </a:t>
          </a:r>
          <a:r>
            <a:rPr lang="hu-HU" dirty="0" err="1"/>
            <a:t>nemzetközi</a:t>
          </a:r>
          <a:r>
            <a:rPr lang="hu-HU" dirty="0"/>
            <a:t> </a:t>
          </a:r>
          <a:r>
            <a:rPr lang="hu-HU" dirty="0" err="1"/>
            <a:t>egyezmények</a:t>
          </a:r>
          <a:r>
            <a:rPr lang="hu-HU" dirty="0"/>
            <a:t> </a:t>
          </a:r>
          <a:r>
            <a:rPr lang="hu-HU" dirty="0" err="1"/>
            <a:t>érvényessége</a:t>
          </a:r>
          <a:r>
            <a:rPr lang="hu-HU" dirty="0"/>
            <a:t>, </a:t>
          </a:r>
          <a:r>
            <a:rPr lang="hu-HU" dirty="0" err="1"/>
            <a:t>értelmezése</a:t>
          </a:r>
          <a:r>
            <a:rPr lang="hu-HU" dirty="0"/>
            <a:t> </a:t>
          </a:r>
          <a:endParaRPr lang="en-US" dirty="0"/>
        </a:p>
      </dgm:t>
    </dgm:pt>
    <dgm:pt modelId="{57AA0B90-CD94-43FB-9A57-493614EC135F}" type="parTrans" cxnId="{3AA96282-0B37-41AA-95F3-62B5DA28FF09}">
      <dgm:prSet/>
      <dgm:spPr/>
      <dgm:t>
        <a:bodyPr/>
        <a:lstStyle/>
        <a:p>
          <a:endParaRPr lang="en-US"/>
        </a:p>
      </dgm:t>
    </dgm:pt>
    <dgm:pt modelId="{963EDE8C-5FBD-4ACB-AF5B-DA06E6427AA0}" type="sibTrans" cxnId="{3AA96282-0B37-41AA-95F3-62B5DA28FF09}">
      <dgm:prSet/>
      <dgm:spPr/>
      <dgm:t>
        <a:bodyPr/>
        <a:lstStyle/>
        <a:p>
          <a:endParaRPr lang="en-US"/>
        </a:p>
      </dgm:t>
    </dgm:pt>
    <dgm:pt modelId="{953607D8-CB0E-404A-87D9-0A0BC14D2D3A}">
      <dgm:prSet/>
      <dgm:spPr/>
      <dgm:t>
        <a:bodyPr/>
        <a:lstStyle/>
        <a:p>
          <a:pPr>
            <a:lnSpc>
              <a:spcPct val="150000"/>
            </a:lnSpc>
          </a:pPr>
          <a:r>
            <a:rPr lang="hu-HU" dirty="0"/>
            <a:t>A </a:t>
          </a:r>
          <a:r>
            <a:rPr lang="hu-HU" dirty="0" err="1"/>
            <a:t>Tanács</a:t>
          </a:r>
          <a:r>
            <a:rPr lang="hu-HU" dirty="0"/>
            <a:t> </a:t>
          </a:r>
          <a:r>
            <a:rPr lang="hu-HU" dirty="0" err="1"/>
            <a:t>által</a:t>
          </a:r>
          <a:r>
            <a:rPr lang="hu-HU" dirty="0"/>
            <a:t> </a:t>
          </a:r>
          <a:r>
            <a:rPr lang="hu-HU" dirty="0" err="1"/>
            <a:t>létrehozott</a:t>
          </a:r>
          <a:r>
            <a:rPr lang="hu-HU" dirty="0"/>
            <a:t> szervek </a:t>
          </a:r>
          <a:r>
            <a:rPr lang="hu-HU" dirty="0" err="1"/>
            <a:t>alapokmányainak</a:t>
          </a:r>
          <a:r>
            <a:rPr lang="hu-HU" dirty="0"/>
            <a:t> </a:t>
          </a:r>
          <a:r>
            <a:rPr lang="hu-HU" dirty="0" err="1"/>
            <a:t>értelmezése</a:t>
          </a:r>
          <a:r>
            <a:rPr lang="hu-HU" dirty="0"/>
            <a:t> </a:t>
          </a:r>
          <a:endParaRPr lang="en-US" dirty="0"/>
        </a:p>
      </dgm:t>
    </dgm:pt>
    <dgm:pt modelId="{B0AAD130-A47F-4917-A799-D5EF7B81F561}" type="parTrans" cxnId="{46596196-5C7C-421C-AC23-21C2E94E82E2}">
      <dgm:prSet/>
      <dgm:spPr/>
      <dgm:t>
        <a:bodyPr/>
        <a:lstStyle/>
        <a:p>
          <a:endParaRPr lang="en-US"/>
        </a:p>
      </dgm:t>
    </dgm:pt>
    <dgm:pt modelId="{4C54F8A7-E825-4F53-9E71-543C6240D763}" type="sibTrans" cxnId="{46596196-5C7C-421C-AC23-21C2E94E82E2}">
      <dgm:prSet/>
      <dgm:spPr/>
      <dgm:t>
        <a:bodyPr/>
        <a:lstStyle/>
        <a:p>
          <a:endParaRPr lang="en-US"/>
        </a:p>
      </dgm:t>
    </dgm:pt>
    <dgm:pt modelId="{6C51C33D-433B-44BA-933F-3DECA1FF56BE}">
      <dgm:prSet/>
      <dgm:spPr/>
      <dgm:t>
        <a:bodyPr/>
        <a:lstStyle/>
        <a:p>
          <a:pPr>
            <a:lnSpc>
              <a:spcPct val="150000"/>
            </a:lnSpc>
          </a:pPr>
          <a:r>
            <a:rPr lang="hu-HU" dirty="0"/>
            <a:t>Általános jogelvek értelmezése</a:t>
          </a:r>
          <a:endParaRPr lang="en-US" dirty="0"/>
        </a:p>
      </dgm:t>
    </dgm:pt>
    <dgm:pt modelId="{712A7488-8A40-48C1-B227-C72DF5243BFA}" type="parTrans" cxnId="{0F005681-3BC4-47B1-A22C-E994C5AD6529}">
      <dgm:prSet/>
      <dgm:spPr/>
      <dgm:t>
        <a:bodyPr/>
        <a:lstStyle/>
        <a:p>
          <a:endParaRPr lang="en-US"/>
        </a:p>
      </dgm:t>
    </dgm:pt>
    <dgm:pt modelId="{A3B51CF9-1B7B-4F89-B7E1-002197BCD073}" type="sibTrans" cxnId="{0F005681-3BC4-47B1-A22C-E994C5AD6529}">
      <dgm:prSet/>
      <dgm:spPr/>
      <dgm:t>
        <a:bodyPr/>
        <a:lstStyle/>
        <a:p>
          <a:endParaRPr lang="en-US"/>
        </a:p>
      </dgm:t>
    </dgm:pt>
    <dgm:pt modelId="{987A2888-FA16-4B9E-92FF-55663029666F}">
      <dgm:prSet/>
      <dgm:spPr/>
      <dgm:t>
        <a:bodyPr/>
        <a:lstStyle/>
        <a:p>
          <a:pPr>
            <a:lnSpc>
              <a:spcPct val="150000"/>
            </a:lnSpc>
          </a:pPr>
          <a:r>
            <a:rPr lang="hu-HU" dirty="0"/>
            <a:t>Alapjogok (Alapjogi Charta alapján) értelmezése</a:t>
          </a:r>
          <a:endParaRPr lang="en-US" dirty="0"/>
        </a:p>
      </dgm:t>
    </dgm:pt>
    <dgm:pt modelId="{A09CA892-BB87-4570-B82A-2CDE53BFF77F}" type="parTrans" cxnId="{8FAD300D-2978-4563-8BC8-F54D811EB6A5}">
      <dgm:prSet/>
      <dgm:spPr/>
      <dgm:t>
        <a:bodyPr/>
        <a:lstStyle/>
        <a:p>
          <a:endParaRPr lang="en-US"/>
        </a:p>
      </dgm:t>
    </dgm:pt>
    <dgm:pt modelId="{01748437-7BDB-4E1E-A058-6B8E52C1DF7F}" type="sibTrans" cxnId="{8FAD300D-2978-4563-8BC8-F54D811EB6A5}">
      <dgm:prSet/>
      <dgm:spPr/>
      <dgm:t>
        <a:bodyPr/>
        <a:lstStyle/>
        <a:p>
          <a:endParaRPr lang="en-US"/>
        </a:p>
      </dgm:t>
    </dgm:pt>
    <dgm:pt modelId="{68B317D6-BC6C-435A-BF02-87AF851E4771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hu-HU" sz="1300" dirty="0" smtClean="0"/>
            <a:t>De</a:t>
          </a:r>
          <a:r>
            <a:rPr lang="hu-HU" sz="1300" dirty="0"/>
            <a:t>: az EUB esetjoga alapján vannak </a:t>
          </a:r>
          <a:r>
            <a:rPr lang="hu-HU" sz="1300" b="1" dirty="0"/>
            <a:t>kivételek az utalási kötelezettség alól</a:t>
          </a:r>
          <a:r>
            <a:rPr lang="hu-HU" sz="1300" b="1" dirty="0" smtClean="0"/>
            <a:t>! – </a:t>
          </a:r>
          <a:r>
            <a:rPr lang="hu-HU" sz="1300" b="1" dirty="0" err="1" smtClean="0"/>
            <a:t>CILFIT-ügy</a:t>
          </a:r>
          <a:endParaRPr lang="en-US" sz="1300" dirty="0"/>
        </a:p>
      </dgm:t>
    </dgm:pt>
    <dgm:pt modelId="{18124CA2-61F3-46A9-8B15-D0290758A74F}" type="parTrans" cxnId="{DEAF2C05-378B-43AB-B4AA-EB0E1B2D06BA}">
      <dgm:prSet/>
      <dgm:spPr/>
    </dgm:pt>
    <dgm:pt modelId="{99570010-8228-483B-B788-8F97C513167B}" type="sibTrans" cxnId="{DEAF2C05-378B-43AB-B4AA-EB0E1B2D06BA}">
      <dgm:prSet/>
      <dgm:spPr/>
    </dgm:pt>
    <dgm:pt modelId="{AF3CDCD0-3CC9-9344-9CB0-8174160FB2B5}" type="pres">
      <dgm:prSet presAssocID="{C79AB7A9-9AB6-4BAA-828E-18A279DDF2F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16EFD068-C11A-8E4A-9276-5A2E2664A2D0}" type="pres">
      <dgm:prSet presAssocID="{21EA9119-816C-44B0-844D-27C4CE01620C}" presName="composite" presStyleCnt="0"/>
      <dgm:spPr/>
    </dgm:pt>
    <dgm:pt modelId="{0B1AEF10-A94A-8B41-9206-5F8F2F1708B6}" type="pres">
      <dgm:prSet presAssocID="{21EA9119-816C-44B0-844D-27C4CE01620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FC0BF2A-21D8-4548-AFE8-4388EB0F2997}" type="pres">
      <dgm:prSet presAssocID="{21EA9119-816C-44B0-844D-27C4CE01620C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8A19B61-9AD8-264D-B704-04F0F98C65D3}" type="pres">
      <dgm:prSet presAssocID="{33B55C00-43B0-4E20-8C50-3B71E80FD3DE}" presName="space" presStyleCnt="0"/>
      <dgm:spPr/>
    </dgm:pt>
    <dgm:pt modelId="{8CFE2B67-99D5-294A-ABE4-2EDC41B5271C}" type="pres">
      <dgm:prSet presAssocID="{99B937B9-1325-4691-A709-D7B1F8BB345F}" presName="composite" presStyleCnt="0"/>
      <dgm:spPr/>
    </dgm:pt>
    <dgm:pt modelId="{9F435F24-4854-8B48-BC7A-C79C301AB8B0}" type="pres">
      <dgm:prSet presAssocID="{99B937B9-1325-4691-A709-D7B1F8BB345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0205CE2-9367-224A-A61B-9F0C1476FD22}" type="pres">
      <dgm:prSet presAssocID="{99B937B9-1325-4691-A709-D7B1F8BB345F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EAF2C05-378B-43AB-B4AA-EB0E1B2D06BA}" srcId="{21EA9119-816C-44B0-844D-27C4CE01620C}" destId="{68B317D6-BC6C-435A-BF02-87AF851E4771}" srcOrd="2" destOrd="0" parTransId="{18124CA2-61F3-46A9-8B15-D0290758A74F}" sibTransId="{99570010-8228-483B-B788-8F97C513167B}"/>
    <dgm:cxn modelId="{666CD8DA-4A27-A342-862E-59BE0A18EDF5}" type="presOf" srcId="{6C51C33D-433B-44BA-933F-3DECA1FF56BE}" destId="{50205CE2-9367-224A-A61B-9F0C1476FD22}" srcOrd="0" destOrd="4" presId="urn:microsoft.com/office/officeart/2005/8/layout/hList1"/>
    <dgm:cxn modelId="{34FD7EB3-4C33-A54C-8503-D0A7BD97B55A}" type="presOf" srcId="{333F631C-4C80-49AA-AAF3-226BE102F588}" destId="{50205CE2-9367-224A-A61B-9F0C1476FD22}" srcOrd="0" destOrd="2" presId="urn:microsoft.com/office/officeart/2005/8/layout/hList1"/>
    <dgm:cxn modelId="{FE8C18C4-60B7-443D-B46B-5B25A13A6B0B}" srcId="{99B937B9-1325-4691-A709-D7B1F8BB345F}" destId="{83D09099-2558-4C35-8585-2C845CA40C6C}" srcOrd="0" destOrd="0" parTransId="{E37C3CD2-50C7-45BD-BCF2-552E92217BE7}" sibTransId="{AE6C6777-D71E-4E00-A516-42228980A9DF}"/>
    <dgm:cxn modelId="{0F005681-3BC4-47B1-A22C-E994C5AD6529}" srcId="{99B937B9-1325-4691-A709-D7B1F8BB345F}" destId="{6C51C33D-433B-44BA-933F-3DECA1FF56BE}" srcOrd="4" destOrd="0" parTransId="{712A7488-8A40-48C1-B227-C72DF5243BFA}" sibTransId="{A3B51CF9-1B7B-4F89-B7E1-002197BCD073}"/>
    <dgm:cxn modelId="{46596196-5C7C-421C-AC23-21C2E94E82E2}" srcId="{99B937B9-1325-4691-A709-D7B1F8BB345F}" destId="{953607D8-CB0E-404A-87D9-0A0BC14D2D3A}" srcOrd="3" destOrd="0" parTransId="{B0AAD130-A47F-4917-A799-D5EF7B81F561}" sibTransId="{4C54F8A7-E825-4F53-9E71-543C6240D763}"/>
    <dgm:cxn modelId="{61335AD0-039A-4234-B509-7681C7ADFA9E}" srcId="{C79AB7A9-9AB6-4BAA-828E-18A279DDF2FC}" destId="{21EA9119-816C-44B0-844D-27C4CE01620C}" srcOrd="0" destOrd="0" parTransId="{4DAD923F-EA97-41EB-9EF4-6ADE81CAE532}" sibTransId="{33B55C00-43B0-4E20-8C50-3B71E80FD3DE}"/>
    <dgm:cxn modelId="{3AA96282-0B37-41AA-95F3-62B5DA28FF09}" srcId="{99B937B9-1325-4691-A709-D7B1F8BB345F}" destId="{333F631C-4C80-49AA-AAF3-226BE102F588}" srcOrd="2" destOrd="0" parTransId="{57AA0B90-CD94-43FB-9A57-493614EC135F}" sibTransId="{963EDE8C-5FBD-4ACB-AF5B-DA06E6427AA0}"/>
    <dgm:cxn modelId="{1E7DAEED-561E-9D4F-A4E2-D576D8CAFB03}" type="presOf" srcId="{2994A2BD-E9A8-4EF6-AE98-F018B526827A}" destId="{50205CE2-9367-224A-A61B-9F0C1476FD22}" srcOrd="0" destOrd="1" presId="urn:microsoft.com/office/officeart/2005/8/layout/hList1"/>
    <dgm:cxn modelId="{54EAEEEA-1F6E-4A26-B0CB-891AF4B62BF0}" type="presOf" srcId="{68B317D6-BC6C-435A-BF02-87AF851E4771}" destId="{0FC0BF2A-21D8-4548-AFE8-4388EB0F2997}" srcOrd="0" destOrd="2" presId="urn:microsoft.com/office/officeart/2005/8/layout/hList1"/>
    <dgm:cxn modelId="{8FAD300D-2978-4563-8BC8-F54D811EB6A5}" srcId="{99B937B9-1325-4691-A709-D7B1F8BB345F}" destId="{987A2888-FA16-4B9E-92FF-55663029666F}" srcOrd="5" destOrd="0" parTransId="{A09CA892-BB87-4570-B82A-2CDE53BFF77F}" sibTransId="{01748437-7BDB-4E1E-A058-6B8E52C1DF7F}"/>
    <dgm:cxn modelId="{5E3403E8-2523-4C2F-9F5D-8690385E8009}" srcId="{C79AB7A9-9AB6-4BAA-828E-18A279DDF2FC}" destId="{99B937B9-1325-4691-A709-D7B1F8BB345F}" srcOrd="1" destOrd="0" parTransId="{B88EE1DA-A673-44BF-B516-981A00C7F164}" sibTransId="{7E9FE95C-C381-4113-B831-3256D0F6FF7A}"/>
    <dgm:cxn modelId="{A0882E50-EF23-194E-A348-F4A9065011F2}" type="presOf" srcId="{953607D8-CB0E-404A-87D9-0A0BC14D2D3A}" destId="{50205CE2-9367-224A-A61B-9F0C1476FD22}" srcOrd="0" destOrd="3" presId="urn:microsoft.com/office/officeart/2005/8/layout/hList1"/>
    <dgm:cxn modelId="{B53EBCB9-760E-9942-9476-CB059527E161}" type="presOf" srcId="{99B937B9-1325-4691-A709-D7B1F8BB345F}" destId="{9F435F24-4854-8B48-BC7A-C79C301AB8B0}" srcOrd="0" destOrd="0" presId="urn:microsoft.com/office/officeart/2005/8/layout/hList1"/>
    <dgm:cxn modelId="{5EF015CF-96D2-2F49-B9E2-E93B7743C35F}" type="presOf" srcId="{987A2888-FA16-4B9E-92FF-55663029666F}" destId="{50205CE2-9367-224A-A61B-9F0C1476FD22}" srcOrd="0" destOrd="5" presId="urn:microsoft.com/office/officeart/2005/8/layout/hList1"/>
    <dgm:cxn modelId="{BCEFFD5F-6F93-7141-BE72-0DD5FAD7B856}" type="presOf" srcId="{342495A9-959B-491A-9AC4-7B15602E0EC4}" destId="{0FC0BF2A-21D8-4548-AFE8-4388EB0F2997}" srcOrd="0" destOrd="0" presId="urn:microsoft.com/office/officeart/2005/8/layout/hList1"/>
    <dgm:cxn modelId="{094629A3-A897-044A-884F-3E8327BE303D}" type="presOf" srcId="{3B261EE6-B722-4F38-8C3F-F1B059E94BDA}" destId="{0FC0BF2A-21D8-4548-AFE8-4388EB0F2997}" srcOrd="0" destOrd="1" presId="urn:microsoft.com/office/officeart/2005/8/layout/hList1"/>
    <dgm:cxn modelId="{EE6D1070-8780-4573-84DF-B83D961BF3AF}" srcId="{21EA9119-816C-44B0-844D-27C4CE01620C}" destId="{342495A9-959B-491A-9AC4-7B15602E0EC4}" srcOrd="0" destOrd="0" parTransId="{00FA76E5-AB21-4A58-8B88-31F4B40FBD59}" sibTransId="{7A2459DF-1740-41E0-9C13-8D84AFF27503}"/>
    <dgm:cxn modelId="{D691E3F2-CA52-EC41-9BE3-3F38014674CB}" type="presOf" srcId="{83D09099-2558-4C35-8585-2C845CA40C6C}" destId="{50205CE2-9367-224A-A61B-9F0C1476FD22}" srcOrd="0" destOrd="0" presId="urn:microsoft.com/office/officeart/2005/8/layout/hList1"/>
    <dgm:cxn modelId="{77AFA5E7-5C75-44B3-87C4-8E3AD6690C81}" srcId="{99B937B9-1325-4691-A709-D7B1F8BB345F}" destId="{2994A2BD-E9A8-4EF6-AE98-F018B526827A}" srcOrd="1" destOrd="0" parTransId="{57900D26-933A-4AA4-876D-35564DF62ECC}" sibTransId="{171BD567-8F12-457A-88F8-568DA712A042}"/>
    <dgm:cxn modelId="{A65CCC1C-E3D6-164F-A312-FA6ED7E53C30}" type="presOf" srcId="{C79AB7A9-9AB6-4BAA-828E-18A279DDF2FC}" destId="{AF3CDCD0-3CC9-9344-9CB0-8174160FB2B5}" srcOrd="0" destOrd="0" presId="urn:microsoft.com/office/officeart/2005/8/layout/hList1"/>
    <dgm:cxn modelId="{04EBB735-F9B4-4C70-A623-21B19B99351F}" srcId="{21EA9119-816C-44B0-844D-27C4CE01620C}" destId="{3B261EE6-B722-4F38-8C3F-F1B059E94BDA}" srcOrd="1" destOrd="0" parTransId="{A37A5597-AEB9-48AA-8439-B5767B98F17E}" sibTransId="{FA958587-72E9-45FE-B761-8E1C7C20B7F8}"/>
    <dgm:cxn modelId="{1CBD9264-B48E-9142-893B-02FF3C35F922}" type="presOf" srcId="{21EA9119-816C-44B0-844D-27C4CE01620C}" destId="{0B1AEF10-A94A-8B41-9206-5F8F2F1708B6}" srcOrd="0" destOrd="0" presId="urn:microsoft.com/office/officeart/2005/8/layout/hList1"/>
    <dgm:cxn modelId="{4156EB9B-D85F-8B49-89BB-B3CE001CD39C}" type="presParOf" srcId="{AF3CDCD0-3CC9-9344-9CB0-8174160FB2B5}" destId="{16EFD068-C11A-8E4A-9276-5A2E2664A2D0}" srcOrd="0" destOrd="0" presId="urn:microsoft.com/office/officeart/2005/8/layout/hList1"/>
    <dgm:cxn modelId="{D95A420E-B21D-5B41-9FC4-A4C6284C0FFB}" type="presParOf" srcId="{16EFD068-C11A-8E4A-9276-5A2E2664A2D0}" destId="{0B1AEF10-A94A-8B41-9206-5F8F2F1708B6}" srcOrd="0" destOrd="0" presId="urn:microsoft.com/office/officeart/2005/8/layout/hList1"/>
    <dgm:cxn modelId="{6986F98E-C71B-BA41-BEFF-FE9A0F36F6B2}" type="presParOf" srcId="{16EFD068-C11A-8E4A-9276-5A2E2664A2D0}" destId="{0FC0BF2A-21D8-4548-AFE8-4388EB0F2997}" srcOrd="1" destOrd="0" presId="urn:microsoft.com/office/officeart/2005/8/layout/hList1"/>
    <dgm:cxn modelId="{1FA5BE98-C136-2843-A1D3-95C737057B5D}" type="presParOf" srcId="{AF3CDCD0-3CC9-9344-9CB0-8174160FB2B5}" destId="{A8A19B61-9AD8-264D-B704-04F0F98C65D3}" srcOrd="1" destOrd="0" presId="urn:microsoft.com/office/officeart/2005/8/layout/hList1"/>
    <dgm:cxn modelId="{5DC89DF3-C98A-BE45-8615-984260860693}" type="presParOf" srcId="{AF3CDCD0-3CC9-9344-9CB0-8174160FB2B5}" destId="{8CFE2B67-99D5-294A-ABE4-2EDC41B5271C}" srcOrd="2" destOrd="0" presId="urn:microsoft.com/office/officeart/2005/8/layout/hList1"/>
    <dgm:cxn modelId="{80E445C4-E859-CA46-88B7-E95AE5AA35F5}" type="presParOf" srcId="{8CFE2B67-99D5-294A-ABE4-2EDC41B5271C}" destId="{9F435F24-4854-8B48-BC7A-C79C301AB8B0}" srcOrd="0" destOrd="0" presId="urn:microsoft.com/office/officeart/2005/8/layout/hList1"/>
    <dgm:cxn modelId="{43BC3E86-4F6D-FE45-8A44-976495241453}" type="presParOf" srcId="{8CFE2B67-99D5-294A-ABE4-2EDC41B5271C}" destId="{50205CE2-9367-224A-A61B-9F0C1476FD2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F8EB016-3C05-4ABD-AE39-6A9782CEBD3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5A97FD-CA8F-4402-9DE9-7DEC3FD7E703}">
      <dgm:prSet/>
      <dgm:spPr/>
      <dgm:t>
        <a:bodyPr/>
        <a:lstStyle/>
        <a:p>
          <a:r>
            <a:rPr lang="hu-HU" dirty="0"/>
            <a:t>Az EUB </a:t>
          </a:r>
          <a:r>
            <a:rPr lang="hu-HU" b="1" dirty="0"/>
            <a:t>döntése kötelező </a:t>
          </a:r>
          <a:r>
            <a:rPr lang="hu-HU" dirty="0"/>
            <a:t>a nemzeti bíróság számára</a:t>
          </a:r>
          <a:endParaRPr lang="en-US" dirty="0"/>
        </a:p>
      </dgm:t>
    </dgm:pt>
    <dgm:pt modelId="{3EDA399A-31DD-4647-A826-852CBFD93D8B}" type="parTrans" cxnId="{D3FF3A7B-C268-48E3-98ED-F33F5513CB91}">
      <dgm:prSet/>
      <dgm:spPr/>
      <dgm:t>
        <a:bodyPr/>
        <a:lstStyle/>
        <a:p>
          <a:endParaRPr lang="en-US"/>
        </a:p>
      </dgm:t>
    </dgm:pt>
    <dgm:pt modelId="{84C10BDC-7DCE-4BC4-B1DE-DB7543CE7D0E}" type="sibTrans" cxnId="{D3FF3A7B-C268-48E3-98ED-F33F5513CB91}">
      <dgm:prSet/>
      <dgm:spPr/>
      <dgm:t>
        <a:bodyPr/>
        <a:lstStyle/>
        <a:p>
          <a:endParaRPr lang="en-US"/>
        </a:p>
      </dgm:t>
    </dgm:pt>
    <dgm:pt modelId="{AFFE4692-A1C3-425C-B2EF-B88DB91981B1}">
      <dgm:prSet/>
      <dgm:spPr/>
      <dgm:t>
        <a:bodyPr/>
        <a:lstStyle/>
        <a:p>
          <a:r>
            <a:rPr lang="hu-HU" b="1"/>
            <a:t>Az EUB értelmez, a nemzeti bíróság alkalmaz</a:t>
          </a:r>
          <a:endParaRPr lang="en-US"/>
        </a:p>
      </dgm:t>
    </dgm:pt>
    <dgm:pt modelId="{2C5C6FBE-1856-4EBA-B422-48C38AF82604}" type="parTrans" cxnId="{1B8D1462-E45C-41E5-9C79-BDCFE36EA970}">
      <dgm:prSet/>
      <dgm:spPr/>
      <dgm:t>
        <a:bodyPr/>
        <a:lstStyle/>
        <a:p>
          <a:endParaRPr lang="en-US"/>
        </a:p>
      </dgm:t>
    </dgm:pt>
    <dgm:pt modelId="{7085B9A3-4119-4AC1-B062-B73DADB03401}" type="sibTrans" cxnId="{1B8D1462-E45C-41E5-9C79-BDCFE36EA970}">
      <dgm:prSet/>
      <dgm:spPr/>
      <dgm:t>
        <a:bodyPr/>
        <a:lstStyle/>
        <a:p>
          <a:endParaRPr lang="en-US"/>
        </a:p>
      </dgm:t>
    </dgm:pt>
    <dgm:pt modelId="{705848C3-72BA-4658-9D6A-603C7E147EF9}">
      <dgm:prSet/>
      <dgm:spPr/>
      <dgm:t>
        <a:bodyPr/>
        <a:lstStyle/>
        <a:p>
          <a:r>
            <a:rPr lang="hu-HU" u="none" dirty="0"/>
            <a:t>Az EUB </a:t>
          </a:r>
          <a:r>
            <a:rPr lang="hu-HU" b="1" u="none" dirty="0"/>
            <a:t>nem az alapügyben hoz ítéletet</a:t>
          </a:r>
          <a:r>
            <a:rPr lang="hu-HU" u="none" dirty="0"/>
            <a:t>, csupán értelmez/érvénytelenné nyilvánít, de az </a:t>
          </a:r>
          <a:r>
            <a:rPr lang="hu-HU" b="1" u="none" dirty="0"/>
            <a:t>értelmezése a gyakorlatban eldönti az alapügyet</a:t>
          </a:r>
        </a:p>
        <a:p>
          <a:endParaRPr lang="en-US" u="none" dirty="0"/>
        </a:p>
      </dgm:t>
    </dgm:pt>
    <dgm:pt modelId="{24F56E29-DC64-442D-9920-48B47A273617}" type="parTrans" cxnId="{DB36C64F-236B-4C8E-9F1B-578A5963DD9B}">
      <dgm:prSet/>
      <dgm:spPr/>
      <dgm:t>
        <a:bodyPr/>
        <a:lstStyle/>
        <a:p>
          <a:endParaRPr lang="en-US"/>
        </a:p>
      </dgm:t>
    </dgm:pt>
    <dgm:pt modelId="{0C1A320F-1C24-41A6-BB60-6DBDB51474AC}" type="sibTrans" cxnId="{DB36C64F-236B-4C8E-9F1B-578A5963DD9B}">
      <dgm:prSet/>
      <dgm:spPr/>
      <dgm:t>
        <a:bodyPr/>
        <a:lstStyle/>
        <a:p>
          <a:endParaRPr lang="en-US"/>
        </a:p>
      </dgm:t>
    </dgm:pt>
    <dgm:pt modelId="{9F016D77-451D-4EE9-AE2A-114B17858362}">
      <dgm:prSet/>
      <dgm:spPr/>
      <dgm:t>
        <a:bodyPr/>
        <a:lstStyle/>
        <a:p>
          <a:r>
            <a:rPr lang="hu-HU" dirty="0"/>
            <a:t>Az EUB válasza </a:t>
          </a:r>
          <a:r>
            <a:rPr lang="hu-HU" b="1" dirty="0"/>
            <a:t>az többi, jövőben eljáró nemzeti bíróságra is kötelező: </a:t>
          </a:r>
          <a:r>
            <a:rPr lang="hu-HU" b="0" i="1" dirty="0" err="1"/>
            <a:t>erga</a:t>
          </a:r>
          <a:r>
            <a:rPr lang="hu-HU" b="0" i="1" dirty="0"/>
            <a:t> </a:t>
          </a:r>
          <a:r>
            <a:rPr lang="hu-HU" b="0" i="1" dirty="0" err="1"/>
            <a:t>omnes</a:t>
          </a:r>
          <a:r>
            <a:rPr lang="hu-HU" b="0" i="1" dirty="0"/>
            <a:t> jelleg </a:t>
          </a:r>
          <a:r>
            <a:rPr lang="hu-HU" b="0" dirty="0"/>
            <a:t>– CLIFIT-ügy, 1982.</a:t>
          </a:r>
          <a:endParaRPr lang="en-US" b="0" dirty="0"/>
        </a:p>
      </dgm:t>
    </dgm:pt>
    <dgm:pt modelId="{9131C60B-0383-41AC-8391-FD9E70395A45}" type="parTrans" cxnId="{70EC2704-0B02-4304-A761-743872630C04}">
      <dgm:prSet/>
      <dgm:spPr/>
      <dgm:t>
        <a:bodyPr/>
        <a:lstStyle/>
        <a:p>
          <a:endParaRPr lang="en-US"/>
        </a:p>
      </dgm:t>
    </dgm:pt>
    <dgm:pt modelId="{2E5200CD-2E87-4763-8D93-75185948E337}" type="sibTrans" cxnId="{70EC2704-0B02-4304-A761-743872630C04}">
      <dgm:prSet/>
      <dgm:spPr/>
      <dgm:t>
        <a:bodyPr/>
        <a:lstStyle/>
        <a:p>
          <a:endParaRPr lang="en-US"/>
        </a:p>
      </dgm:t>
    </dgm:pt>
    <dgm:pt modelId="{DB46E846-E599-2E47-9C20-D7A0BD896653}" type="pres">
      <dgm:prSet presAssocID="{2F8EB016-3C05-4ABD-AE39-6A9782CEBD3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101F75BB-C67C-DF49-80BB-CEED5DAEC0B0}" type="pres">
      <dgm:prSet presAssocID="{395A97FD-CA8F-4402-9DE9-7DEC3FD7E703}" presName="hierRoot1" presStyleCnt="0"/>
      <dgm:spPr/>
    </dgm:pt>
    <dgm:pt modelId="{F122EC49-D567-B94C-8B2E-60BAB3046B5F}" type="pres">
      <dgm:prSet presAssocID="{395A97FD-CA8F-4402-9DE9-7DEC3FD7E703}" presName="composite" presStyleCnt="0"/>
      <dgm:spPr/>
    </dgm:pt>
    <dgm:pt modelId="{AB799961-F5C4-9246-A04A-42528E1E0061}" type="pres">
      <dgm:prSet presAssocID="{395A97FD-CA8F-4402-9DE9-7DEC3FD7E703}" presName="background" presStyleLbl="node0" presStyleIdx="0" presStyleCnt="4"/>
      <dgm:spPr/>
    </dgm:pt>
    <dgm:pt modelId="{095A7571-3CA2-7A4A-BEC9-CDC5DC02C22A}" type="pres">
      <dgm:prSet presAssocID="{395A97FD-CA8F-4402-9DE9-7DEC3FD7E703}" presName="text" presStyleLbl="fgAcc0" presStyleIdx="0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71E650B-61F4-A84E-BA75-02AFA8661537}" type="pres">
      <dgm:prSet presAssocID="{395A97FD-CA8F-4402-9DE9-7DEC3FD7E703}" presName="hierChild2" presStyleCnt="0"/>
      <dgm:spPr/>
    </dgm:pt>
    <dgm:pt modelId="{ADDA6C67-4E92-F94C-A394-86569F8F5282}" type="pres">
      <dgm:prSet presAssocID="{AFFE4692-A1C3-425C-B2EF-B88DB91981B1}" presName="hierRoot1" presStyleCnt="0"/>
      <dgm:spPr/>
    </dgm:pt>
    <dgm:pt modelId="{5D032C7D-C83C-594A-9ABE-4E0E10FB0CDE}" type="pres">
      <dgm:prSet presAssocID="{AFFE4692-A1C3-425C-B2EF-B88DB91981B1}" presName="composite" presStyleCnt="0"/>
      <dgm:spPr/>
    </dgm:pt>
    <dgm:pt modelId="{BA0FCF29-E3C0-A649-B55A-C88214A93522}" type="pres">
      <dgm:prSet presAssocID="{AFFE4692-A1C3-425C-B2EF-B88DB91981B1}" presName="background" presStyleLbl="node0" presStyleIdx="1" presStyleCnt="4"/>
      <dgm:spPr/>
    </dgm:pt>
    <dgm:pt modelId="{A542B468-C451-6446-A896-25E89050E978}" type="pres">
      <dgm:prSet presAssocID="{AFFE4692-A1C3-425C-B2EF-B88DB91981B1}" presName="text" presStyleLbl="fgAcc0" presStyleIdx="1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BCE7E29E-6428-9B40-98AD-EFD5538D4733}" type="pres">
      <dgm:prSet presAssocID="{AFFE4692-A1C3-425C-B2EF-B88DB91981B1}" presName="hierChild2" presStyleCnt="0"/>
      <dgm:spPr/>
    </dgm:pt>
    <dgm:pt modelId="{826D20E0-3B6A-6B4A-ABDD-D89352E11470}" type="pres">
      <dgm:prSet presAssocID="{705848C3-72BA-4658-9D6A-603C7E147EF9}" presName="hierRoot1" presStyleCnt="0"/>
      <dgm:spPr/>
    </dgm:pt>
    <dgm:pt modelId="{C1FFA223-2B68-0B41-8866-69C16A2DB1E0}" type="pres">
      <dgm:prSet presAssocID="{705848C3-72BA-4658-9D6A-603C7E147EF9}" presName="composite" presStyleCnt="0"/>
      <dgm:spPr/>
    </dgm:pt>
    <dgm:pt modelId="{6740524F-902B-994F-99E4-08686645C248}" type="pres">
      <dgm:prSet presAssocID="{705848C3-72BA-4658-9D6A-603C7E147EF9}" presName="background" presStyleLbl="node0" presStyleIdx="2" presStyleCnt="4"/>
      <dgm:spPr/>
    </dgm:pt>
    <dgm:pt modelId="{E996778D-7332-BA49-9559-1F1D98303A1E}" type="pres">
      <dgm:prSet presAssocID="{705848C3-72BA-4658-9D6A-603C7E147EF9}" presName="text" presStyleLbl="fgAcc0" presStyleIdx="2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B0891A17-442B-0E42-8597-3C3DB123978C}" type="pres">
      <dgm:prSet presAssocID="{705848C3-72BA-4658-9D6A-603C7E147EF9}" presName="hierChild2" presStyleCnt="0"/>
      <dgm:spPr/>
    </dgm:pt>
    <dgm:pt modelId="{C5BA1F75-5B9E-D544-B676-F1BA8BA7DE6F}" type="pres">
      <dgm:prSet presAssocID="{9F016D77-451D-4EE9-AE2A-114B17858362}" presName="hierRoot1" presStyleCnt="0"/>
      <dgm:spPr/>
    </dgm:pt>
    <dgm:pt modelId="{CE4EE7D2-3E22-A44D-994B-2C35837678F1}" type="pres">
      <dgm:prSet presAssocID="{9F016D77-451D-4EE9-AE2A-114B17858362}" presName="composite" presStyleCnt="0"/>
      <dgm:spPr/>
    </dgm:pt>
    <dgm:pt modelId="{906421DE-4F01-DD4C-991A-4C1616812B04}" type="pres">
      <dgm:prSet presAssocID="{9F016D77-451D-4EE9-AE2A-114B17858362}" presName="background" presStyleLbl="node0" presStyleIdx="3" presStyleCnt="4"/>
      <dgm:spPr/>
    </dgm:pt>
    <dgm:pt modelId="{8639F00B-33B4-C849-B142-DAFE20A56A29}" type="pres">
      <dgm:prSet presAssocID="{9F016D77-451D-4EE9-AE2A-114B17858362}" presName="text" presStyleLbl="fgAcc0" presStyleIdx="3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3F084B8-99A4-BF41-8A03-2C17F97B2D67}" type="pres">
      <dgm:prSet presAssocID="{9F016D77-451D-4EE9-AE2A-114B17858362}" presName="hierChild2" presStyleCnt="0"/>
      <dgm:spPr/>
    </dgm:pt>
  </dgm:ptLst>
  <dgm:cxnLst>
    <dgm:cxn modelId="{CD9A4B3E-D6A0-EB47-99B7-FD32408C1E2C}" type="presOf" srcId="{395A97FD-CA8F-4402-9DE9-7DEC3FD7E703}" destId="{095A7571-3CA2-7A4A-BEC9-CDC5DC02C22A}" srcOrd="0" destOrd="0" presId="urn:microsoft.com/office/officeart/2005/8/layout/hierarchy1"/>
    <dgm:cxn modelId="{643FBA4A-1EEA-E445-832F-C70556445120}" type="presOf" srcId="{2F8EB016-3C05-4ABD-AE39-6A9782CEBD38}" destId="{DB46E846-E599-2E47-9C20-D7A0BD896653}" srcOrd="0" destOrd="0" presId="urn:microsoft.com/office/officeart/2005/8/layout/hierarchy1"/>
    <dgm:cxn modelId="{43E41F59-BC5C-A84B-BDDE-354484EE3862}" type="presOf" srcId="{705848C3-72BA-4658-9D6A-603C7E147EF9}" destId="{E996778D-7332-BA49-9559-1F1D98303A1E}" srcOrd="0" destOrd="0" presId="urn:microsoft.com/office/officeart/2005/8/layout/hierarchy1"/>
    <dgm:cxn modelId="{70EC2704-0B02-4304-A761-743872630C04}" srcId="{2F8EB016-3C05-4ABD-AE39-6A9782CEBD38}" destId="{9F016D77-451D-4EE9-AE2A-114B17858362}" srcOrd="3" destOrd="0" parTransId="{9131C60B-0383-41AC-8391-FD9E70395A45}" sibTransId="{2E5200CD-2E87-4763-8D93-75185948E337}"/>
    <dgm:cxn modelId="{1B8D1462-E45C-41E5-9C79-BDCFE36EA970}" srcId="{2F8EB016-3C05-4ABD-AE39-6A9782CEBD38}" destId="{AFFE4692-A1C3-425C-B2EF-B88DB91981B1}" srcOrd="1" destOrd="0" parTransId="{2C5C6FBE-1856-4EBA-B422-48C38AF82604}" sibTransId="{7085B9A3-4119-4AC1-B062-B73DADB03401}"/>
    <dgm:cxn modelId="{CAA66EA5-5F5B-0244-9575-4A63EBF70855}" type="presOf" srcId="{AFFE4692-A1C3-425C-B2EF-B88DB91981B1}" destId="{A542B468-C451-6446-A896-25E89050E978}" srcOrd="0" destOrd="0" presId="urn:microsoft.com/office/officeart/2005/8/layout/hierarchy1"/>
    <dgm:cxn modelId="{D3FF3A7B-C268-48E3-98ED-F33F5513CB91}" srcId="{2F8EB016-3C05-4ABD-AE39-6A9782CEBD38}" destId="{395A97FD-CA8F-4402-9DE9-7DEC3FD7E703}" srcOrd="0" destOrd="0" parTransId="{3EDA399A-31DD-4647-A826-852CBFD93D8B}" sibTransId="{84C10BDC-7DCE-4BC4-B1DE-DB7543CE7D0E}"/>
    <dgm:cxn modelId="{4EF7A556-8901-1845-A2BD-6751BE6B24FD}" type="presOf" srcId="{9F016D77-451D-4EE9-AE2A-114B17858362}" destId="{8639F00B-33B4-C849-B142-DAFE20A56A29}" srcOrd="0" destOrd="0" presId="urn:microsoft.com/office/officeart/2005/8/layout/hierarchy1"/>
    <dgm:cxn modelId="{DB36C64F-236B-4C8E-9F1B-578A5963DD9B}" srcId="{2F8EB016-3C05-4ABD-AE39-6A9782CEBD38}" destId="{705848C3-72BA-4658-9D6A-603C7E147EF9}" srcOrd="2" destOrd="0" parTransId="{24F56E29-DC64-442D-9920-48B47A273617}" sibTransId="{0C1A320F-1C24-41A6-BB60-6DBDB51474AC}"/>
    <dgm:cxn modelId="{A0ABA932-3CE4-C640-8B9F-7406A115C412}" type="presParOf" srcId="{DB46E846-E599-2E47-9C20-D7A0BD896653}" destId="{101F75BB-C67C-DF49-80BB-CEED5DAEC0B0}" srcOrd="0" destOrd="0" presId="urn:microsoft.com/office/officeart/2005/8/layout/hierarchy1"/>
    <dgm:cxn modelId="{F9F1EDB5-BE36-C745-9701-B574E2D412CF}" type="presParOf" srcId="{101F75BB-C67C-DF49-80BB-CEED5DAEC0B0}" destId="{F122EC49-D567-B94C-8B2E-60BAB3046B5F}" srcOrd="0" destOrd="0" presId="urn:microsoft.com/office/officeart/2005/8/layout/hierarchy1"/>
    <dgm:cxn modelId="{6FAA1F5E-33C3-0044-8AAA-83CA3DD6A84A}" type="presParOf" srcId="{F122EC49-D567-B94C-8B2E-60BAB3046B5F}" destId="{AB799961-F5C4-9246-A04A-42528E1E0061}" srcOrd="0" destOrd="0" presId="urn:microsoft.com/office/officeart/2005/8/layout/hierarchy1"/>
    <dgm:cxn modelId="{3821C5B4-D274-8A42-B4E7-E69E344626F5}" type="presParOf" srcId="{F122EC49-D567-B94C-8B2E-60BAB3046B5F}" destId="{095A7571-3CA2-7A4A-BEC9-CDC5DC02C22A}" srcOrd="1" destOrd="0" presId="urn:microsoft.com/office/officeart/2005/8/layout/hierarchy1"/>
    <dgm:cxn modelId="{4B3EA4B3-D3E6-624A-9F87-544F04403A0D}" type="presParOf" srcId="{101F75BB-C67C-DF49-80BB-CEED5DAEC0B0}" destId="{D71E650B-61F4-A84E-BA75-02AFA8661537}" srcOrd="1" destOrd="0" presId="urn:microsoft.com/office/officeart/2005/8/layout/hierarchy1"/>
    <dgm:cxn modelId="{35D7A796-9108-AE49-B818-A521CE4AFA0A}" type="presParOf" srcId="{DB46E846-E599-2E47-9C20-D7A0BD896653}" destId="{ADDA6C67-4E92-F94C-A394-86569F8F5282}" srcOrd="1" destOrd="0" presId="urn:microsoft.com/office/officeart/2005/8/layout/hierarchy1"/>
    <dgm:cxn modelId="{42686FA3-E07F-2E48-8F55-E0F8EC80BB38}" type="presParOf" srcId="{ADDA6C67-4E92-F94C-A394-86569F8F5282}" destId="{5D032C7D-C83C-594A-9ABE-4E0E10FB0CDE}" srcOrd="0" destOrd="0" presId="urn:microsoft.com/office/officeart/2005/8/layout/hierarchy1"/>
    <dgm:cxn modelId="{8976BD43-4357-DF4A-AE94-1D73DAA97E07}" type="presParOf" srcId="{5D032C7D-C83C-594A-9ABE-4E0E10FB0CDE}" destId="{BA0FCF29-E3C0-A649-B55A-C88214A93522}" srcOrd="0" destOrd="0" presId="urn:microsoft.com/office/officeart/2005/8/layout/hierarchy1"/>
    <dgm:cxn modelId="{7D2B9F2B-193D-7946-A9B7-D1070C0B1ED4}" type="presParOf" srcId="{5D032C7D-C83C-594A-9ABE-4E0E10FB0CDE}" destId="{A542B468-C451-6446-A896-25E89050E978}" srcOrd="1" destOrd="0" presId="urn:microsoft.com/office/officeart/2005/8/layout/hierarchy1"/>
    <dgm:cxn modelId="{EA86E197-F66F-5D4A-AB89-36BE7A14B032}" type="presParOf" srcId="{ADDA6C67-4E92-F94C-A394-86569F8F5282}" destId="{BCE7E29E-6428-9B40-98AD-EFD5538D4733}" srcOrd="1" destOrd="0" presId="urn:microsoft.com/office/officeart/2005/8/layout/hierarchy1"/>
    <dgm:cxn modelId="{1FFB0497-FA29-E744-8D59-9AFEF59E38D0}" type="presParOf" srcId="{DB46E846-E599-2E47-9C20-D7A0BD896653}" destId="{826D20E0-3B6A-6B4A-ABDD-D89352E11470}" srcOrd="2" destOrd="0" presId="urn:microsoft.com/office/officeart/2005/8/layout/hierarchy1"/>
    <dgm:cxn modelId="{2DD345D3-6A49-D146-8158-94B0ED76D282}" type="presParOf" srcId="{826D20E0-3B6A-6B4A-ABDD-D89352E11470}" destId="{C1FFA223-2B68-0B41-8866-69C16A2DB1E0}" srcOrd="0" destOrd="0" presId="urn:microsoft.com/office/officeart/2005/8/layout/hierarchy1"/>
    <dgm:cxn modelId="{6B8E9B01-17ED-1641-83C3-08F8253A306D}" type="presParOf" srcId="{C1FFA223-2B68-0B41-8866-69C16A2DB1E0}" destId="{6740524F-902B-994F-99E4-08686645C248}" srcOrd="0" destOrd="0" presId="urn:microsoft.com/office/officeart/2005/8/layout/hierarchy1"/>
    <dgm:cxn modelId="{D68A413A-88C3-3547-B8B7-072E77358CFB}" type="presParOf" srcId="{C1FFA223-2B68-0B41-8866-69C16A2DB1E0}" destId="{E996778D-7332-BA49-9559-1F1D98303A1E}" srcOrd="1" destOrd="0" presId="urn:microsoft.com/office/officeart/2005/8/layout/hierarchy1"/>
    <dgm:cxn modelId="{36C50294-F346-AC4C-B77C-CE0726763D6A}" type="presParOf" srcId="{826D20E0-3B6A-6B4A-ABDD-D89352E11470}" destId="{B0891A17-442B-0E42-8597-3C3DB123978C}" srcOrd="1" destOrd="0" presId="urn:microsoft.com/office/officeart/2005/8/layout/hierarchy1"/>
    <dgm:cxn modelId="{74D5A284-9681-CB4D-94B4-D7509B081B2F}" type="presParOf" srcId="{DB46E846-E599-2E47-9C20-D7A0BD896653}" destId="{C5BA1F75-5B9E-D544-B676-F1BA8BA7DE6F}" srcOrd="3" destOrd="0" presId="urn:microsoft.com/office/officeart/2005/8/layout/hierarchy1"/>
    <dgm:cxn modelId="{400AF44F-20E2-C744-A137-9946938DC8A9}" type="presParOf" srcId="{C5BA1F75-5B9E-D544-B676-F1BA8BA7DE6F}" destId="{CE4EE7D2-3E22-A44D-994B-2C35837678F1}" srcOrd="0" destOrd="0" presId="urn:microsoft.com/office/officeart/2005/8/layout/hierarchy1"/>
    <dgm:cxn modelId="{BF8F07BB-CC57-3E4B-B684-3620E2774EA5}" type="presParOf" srcId="{CE4EE7D2-3E22-A44D-994B-2C35837678F1}" destId="{906421DE-4F01-DD4C-991A-4C1616812B04}" srcOrd="0" destOrd="0" presId="urn:microsoft.com/office/officeart/2005/8/layout/hierarchy1"/>
    <dgm:cxn modelId="{F16B6E47-1DD5-A04A-87B7-10BBA8910064}" type="presParOf" srcId="{CE4EE7D2-3E22-A44D-994B-2C35837678F1}" destId="{8639F00B-33B4-C849-B142-DAFE20A56A29}" srcOrd="1" destOrd="0" presId="urn:microsoft.com/office/officeart/2005/8/layout/hierarchy1"/>
    <dgm:cxn modelId="{9F6A8EB2-7FED-7C40-A53F-5DF5841FAF95}" type="presParOf" srcId="{C5BA1F75-5B9E-D544-B676-F1BA8BA7DE6F}" destId="{E3F084B8-99A4-BF41-8A03-2C17F97B2D6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C8682B2-CD69-4CFF-8C22-CD8C1D1D3AB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88192F-E2DB-4BED-9807-59F31B692ADC}">
      <dgm:prSet/>
      <dgm:spPr/>
      <dgm:t>
        <a:bodyPr/>
        <a:lstStyle/>
        <a:p>
          <a:r>
            <a:rPr lang="hu-HU" b="1" u="sng" dirty="0"/>
            <a:t>Tagállam vs. Tagállam </a:t>
          </a:r>
        </a:p>
        <a:p>
          <a:r>
            <a:rPr lang="hu-HU" dirty="0"/>
            <a:t>Diplomáciai okokból ritka:</a:t>
          </a:r>
        </a:p>
        <a:p>
          <a:r>
            <a:rPr lang="hu-HU" dirty="0"/>
            <a:t>pl. Magyarország kontra Szlovákia – </a:t>
          </a:r>
          <a:r>
            <a:rPr lang="hu-HU" i="1" dirty="0"/>
            <a:t>Sólyom ügy</a:t>
          </a:r>
          <a:endParaRPr lang="en-US" i="1" dirty="0"/>
        </a:p>
      </dgm:t>
    </dgm:pt>
    <dgm:pt modelId="{64321EB5-E13E-41F2-B1A0-BB92DA372D6B}" type="parTrans" cxnId="{D77A053E-9460-4597-89B8-CC8BC7A8F1D2}">
      <dgm:prSet/>
      <dgm:spPr/>
      <dgm:t>
        <a:bodyPr/>
        <a:lstStyle/>
        <a:p>
          <a:endParaRPr lang="en-US"/>
        </a:p>
      </dgm:t>
    </dgm:pt>
    <dgm:pt modelId="{E438CF1A-4F77-411E-8F08-0FE18828103A}" type="sibTrans" cxnId="{D77A053E-9460-4597-89B8-CC8BC7A8F1D2}">
      <dgm:prSet/>
      <dgm:spPr/>
      <dgm:t>
        <a:bodyPr/>
        <a:lstStyle/>
        <a:p>
          <a:endParaRPr lang="en-US"/>
        </a:p>
      </dgm:t>
    </dgm:pt>
    <dgm:pt modelId="{AF2D3368-6B24-4067-9FB8-4E2308635BB3}">
      <dgm:prSet/>
      <dgm:spPr/>
      <dgm:t>
        <a:bodyPr/>
        <a:lstStyle/>
        <a:p>
          <a:r>
            <a:rPr lang="hu-HU" b="1" u="sng" dirty="0"/>
            <a:t>Bizottság vs. Tagállam </a:t>
          </a:r>
          <a:r>
            <a:rPr lang="hu-HU" b="0" u="none" dirty="0"/>
            <a:t>(ez a gyakori) </a:t>
          </a:r>
          <a:endParaRPr lang="en-US" b="0" u="none" dirty="0"/>
        </a:p>
      </dgm:t>
    </dgm:pt>
    <dgm:pt modelId="{BC2F6FF9-8821-499A-8421-9375B5B970B4}" type="parTrans" cxnId="{AE4A5170-613E-4A27-929D-555CCF7BBEFD}">
      <dgm:prSet/>
      <dgm:spPr/>
      <dgm:t>
        <a:bodyPr/>
        <a:lstStyle/>
        <a:p>
          <a:endParaRPr lang="en-US"/>
        </a:p>
      </dgm:t>
    </dgm:pt>
    <dgm:pt modelId="{A2B83C2C-F7D4-4449-A2B1-0AA96D3685AC}" type="sibTrans" cxnId="{AE4A5170-613E-4A27-929D-555CCF7BBEFD}">
      <dgm:prSet/>
      <dgm:spPr/>
      <dgm:t>
        <a:bodyPr/>
        <a:lstStyle/>
        <a:p>
          <a:endParaRPr lang="en-US"/>
        </a:p>
      </dgm:t>
    </dgm:pt>
    <dgm:pt modelId="{69ADEAE3-C8FB-40A1-8BE3-35CD1538525E}">
      <dgm:prSet/>
      <dgm:spPr/>
      <dgm:t>
        <a:bodyPr/>
        <a:lstStyle/>
        <a:p>
          <a:r>
            <a:rPr lang="hu-HU" dirty="0"/>
            <a:t>Mikor? Ha egy </a:t>
          </a:r>
          <a:r>
            <a:rPr lang="hu-HU" dirty="0" err="1"/>
            <a:t>tagállam</a:t>
          </a:r>
          <a:r>
            <a:rPr lang="hu-HU" dirty="0"/>
            <a:t> a </a:t>
          </a:r>
          <a:r>
            <a:rPr lang="hu-HU" b="1" dirty="0" err="1"/>
            <a:t>Szerződésekből</a:t>
          </a:r>
          <a:r>
            <a:rPr lang="hu-HU" b="1" dirty="0"/>
            <a:t> </a:t>
          </a:r>
          <a:r>
            <a:rPr lang="hu-HU" b="1" dirty="0" err="1"/>
            <a:t>eredo</a:t>
          </a:r>
          <a:r>
            <a:rPr lang="hu-HU" b="1" dirty="0"/>
            <a:t>̋ valamely </a:t>
          </a:r>
          <a:r>
            <a:rPr lang="hu-HU" b="1" dirty="0" err="1"/>
            <a:t>kötelezettségét</a:t>
          </a:r>
          <a:r>
            <a:rPr lang="hu-HU" b="1" dirty="0"/>
            <a:t> nem </a:t>
          </a:r>
          <a:r>
            <a:rPr lang="hu-HU" b="1" dirty="0" err="1"/>
            <a:t>teljesítette</a:t>
          </a:r>
          <a:r>
            <a:rPr lang="hu-HU" b="1" dirty="0"/>
            <a:t>. </a:t>
          </a:r>
          <a:endParaRPr lang="en-US" b="1" dirty="0"/>
        </a:p>
      </dgm:t>
    </dgm:pt>
    <dgm:pt modelId="{0B230EB3-02BD-4552-8FEA-1AAFD03953F1}" type="parTrans" cxnId="{33CE6A95-E772-4519-9CA9-A61D073C607F}">
      <dgm:prSet/>
      <dgm:spPr/>
      <dgm:t>
        <a:bodyPr/>
        <a:lstStyle/>
        <a:p>
          <a:endParaRPr lang="en-US"/>
        </a:p>
      </dgm:t>
    </dgm:pt>
    <dgm:pt modelId="{97BE5713-0024-4EA4-A0E4-77AE8ED2A101}" type="sibTrans" cxnId="{33CE6A95-E772-4519-9CA9-A61D073C607F}">
      <dgm:prSet/>
      <dgm:spPr/>
      <dgm:t>
        <a:bodyPr/>
        <a:lstStyle/>
        <a:p>
          <a:endParaRPr lang="en-US"/>
        </a:p>
      </dgm:t>
    </dgm:pt>
    <dgm:pt modelId="{D049F1F8-7F8A-1E44-ABE7-98DEF6CF326E}" type="pres">
      <dgm:prSet presAssocID="{8C8682B2-CD69-4CFF-8C22-CD8C1D1D3AB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D716D82B-058B-EB4D-B622-3BE5E6308852}" type="pres">
      <dgm:prSet presAssocID="{BC88192F-E2DB-4BED-9807-59F31B692ADC}" presName="hierRoot1" presStyleCnt="0"/>
      <dgm:spPr/>
    </dgm:pt>
    <dgm:pt modelId="{029CDEFD-408D-CE4B-A3D8-316237F51C50}" type="pres">
      <dgm:prSet presAssocID="{BC88192F-E2DB-4BED-9807-59F31B692ADC}" presName="composite" presStyleCnt="0"/>
      <dgm:spPr/>
    </dgm:pt>
    <dgm:pt modelId="{658C81BD-3BC6-CF40-8A24-A942946DAF6E}" type="pres">
      <dgm:prSet presAssocID="{BC88192F-E2DB-4BED-9807-59F31B692ADC}" presName="background" presStyleLbl="node0" presStyleIdx="0" presStyleCnt="3"/>
      <dgm:spPr/>
    </dgm:pt>
    <dgm:pt modelId="{0FE88AC2-9063-454E-A47A-E527ED52C136}" type="pres">
      <dgm:prSet presAssocID="{BC88192F-E2DB-4BED-9807-59F31B692ADC}" presName="text" presStyleLbl="fgAcc0" presStyleIdx="0" presStyleCnt="3" custLinFactNeighborX="-11730" custLinFactNeighborY="-5728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B25470B4-ADC9-8C40-9F08-50B1DCBA8984}" type="pres">
      <dgm:prSet presAssocID="{BC88192F-E2DB-4BED-9807-59F31B692ADC}" presName="hierChild2" presStyleCnt="0"/>
      <dgm:spPr/>
    </dgm:pt>
    <dgm:pt modelId="{ABCA8505-0F81-D34C-B2D9-7147020225CB}" type="pres">
      <dgm:prSet presAssocID="{AF2D3368-6B24-4067-9FB8-4E2308635BB3}" presName="hierRoot1" presStyleCnt="0"/>
      <dgm:spPr/>
    </dgm:pt>
    <dgm:pt modelId="{91F86F14-3440-2B48-93AE-5826DB0393FD}" type="pres">
      <dgm:prSet presAssocID="{AF2D3368-6B24-4067-9FB8-4E2308635BB3}" presName="composite" presStyleCnt="0"/>
      <dgm:spPr/>
    </dgm:pt>
    <dgm:pt modelId="{456E5897-9CCE-054B-A557-DD4782796C6A}" type="pres">
      <dgm:prSet presAssocID="{AF2D3368-6B24-4067-9FB8-4E2308635BB3}" presName="background" presStyleLbl="node0" presStyleIdx="1" presStyleCnt="3"/>
      <dgm:spPr/>
    </dgm:pt>
    <dgm:pt modelId="{E3578A67-24BC-3941-97B9-85BA9CCACFD2}" type="pres">
      <dgm:prSet presAssocID="{AF2D3368-6B24-4067-9FB8-4E2308635BB3}" presName="text" presStyleLbl="fgAcc0" presStyleIdx="1" presStyleCnt="3" custLinFactX="28005" custLinFactNeighborX="100000" custLinFactNeighborY="-5041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786C07E-15C9-5044-A86C-3A94A9DAD304}" type="pres">
      <dgm:prSet presAssocID="{AF2D3368-6B24-4067-9FB8-4E2308635BB3}" presName="hierChild2" presStyleCnt="0"/>
      <dgm:spPr/>
    </dgm:pt>
    <dgm:pt modelId="{78B14EA5-CAF3-124E-854E-B7D2A66706A1}" type="pres">
      <dgm:prSet presAssocID="{69ADEAE3-C8FB-40A1-8BE3-35CD1538525E}" presName="hierRoot1" presStyleCnt="0"/>
      <dgm:spPr/>
    </dgm:pt>
    <dgm:pt modelId="{DBFE74A1-8376-9043-9B87-EEA8D5E8BDD1}" type="pres">
      <dgm:prSet presAssocID="{69ADEAE3-C8FB-40A1-8BE3-35CD1538525E}" presName="composite" presStyleCnt="0"/>
      <dgm:spPr/>
    </dgm:pt>
    <dgm:pt modelId="{75D1159E-EB28-A041-8536-2409349E5146}" type="pres">
      <dgm:prSet presAssocID="{69ADEAE3-C8FB-40A1-8BE3-35CD1538525E}" presName="background" presStyleLbl="node0" presStyleIdx="2" presStyleCnt="3"/>
      <dgm:spPr/>
    </dgm:pt>
    <dgm:pt modelId="{D4696C30-2E69-8542-92D3-A7272E0335FF}" type="pres">
      <dgm:prSet presAssocID="{69ADEAE3-C8FB-40A1-8BE3-35CD1538525E}" presName="text" presStyleLbl="fgAcc0" presStyleIdx="2" presStyleCnt="3" custLinFactX="-25964" custLinFactNeighborX="-100000" custLinFactNeighborY="2714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FAD70586-7655-B74C-9444-E43DDB72F7D7}" type="pres">
      <dgm:prSet presAssocID="{69ADEAE3-C8FB-40A1-8BE3-35CD1538525E}" presName="hierChild2" presStyleCnt="0"/>
      <dgm:spPr/>
    </dgm:pt>
  </dgm:ptLst>
  <dgm:cxnLst>
    <dgm:cxn modelId="{E6E722AB-5606-F041-9AFC-840F5014532B}" type="presOf" srcId="{BC88192F-E2DB-4BED-9807-59F31B692ADC}" destId="{0FE88AC2-9063-454E-A47A-E527ED52C136}" srcOrd="0" destOrd="0" presId="urn:microsoft.com/office/officeart/2005/8/layout/hierarchy1"/>
    <dgm:cxn modelId="{33CE6A95-E772-4519-9CA9-A61D073C607F}" srcId="{8C8682B2-CD69-4CFF-8C22-CD8C1D1D3ABC}" destId="{69ADEAE3-C8FB-40A1-8BE3-35CD1538525E}" srcOrd="2" destOrd="0" parTransId="{0B230EB3-02BD-4552-8FEA-1AAFD03953F1}" sibTransId="{97BE5713-0024-4EA4-A0E4-77AE8ED2A101}"/>
    <dgm:cxn modelId="{35FDC06E-6671-7241-926D-9F27FC61D413}" type="presOf" srcId="{69ADEAE3-C8FB-40A1-8BE3-35CD1538525E}" destId="{D4696C30-2E69-8542-92D3-A7272E0335FF}" srcOrd="0" destOrd="0" presId="urn:microsoft.com/office/officeart/2005/8/layout/hierarchy1"/>
    <dgm:cxn modelId="{AE4A5170-613E-4A27-929D-555CCF7BBEFD}" srcId="{8C8682B2-CD69-4CFF-8C22-CD8C1D1D3ABC}" destId="{AF2D3368-6B24-4067-9FB8-4E2308635BB3}" srcOrd="1" destOrd="0" parTransId="{BC2F6FF9-8821-499A-8421-9375B5B970B4}" sibTransId="{A2B83C2C-F7D4-4449-A2B1-0AA96D3685AC}"/>
    <dgm:cxn modelId="{D77A053E-9460-4597-89B8-CC8BC7A8F1D2}" srcId="{8C8682B2-CD69-4CFF-8C22-CD8C1D1D3ABC}" destId="{BC88192F-E2DB-4BED-9807-59F31B692ADC}" srcOrd="0" destOrd="0" parTransId="{64321EB5-E13E-41F2-B1A0-BB92DA372D6B}" sibTransId="{E438CF1A-4F77-411E-8F08-0FE18828103A}"/>
    <dgm:cxn modelId="{3171851B-AC2F-A745-AE4A-DC677DBFA8DE}" type="presOf" srcId="{AF2D3368-6B24-4067-9FB8-4E2308635BB3}" destId="{E3578A67-24BC-3941-97B9-85BA9CCACFD2}" srcOrd="0" destOrd="0" presId="urn:microsoft.com/office/officeart/2005/8/layout/hierarchy1"/>
    <dgm:cxn modelId="{446ABB3D-3EAD-174F-8CF6-BC22B4BF44DC}" type="presOf" srcId="{8C8682B2-CD69-4CFF-8C22-CD8C1D1D3ABC}" destId="{D049F1F8-7F8A-1E44-ABE7-98DEF6CF326E}" srcOrd="0" destOrd="0" presId="urn:microsoft.com/office/officeart/2005/8/layout/hierarchy1"/>
    <dgm:cxn modelId="{E05D6FAE-45C2-744A-9E80-6A339426AA2E}" type="presParOf" srcId="{D049F1F8-7F8A-1E44-ABE7-98DEF6CF326E}" destId="{D716D82B-058B-EB4D-B622-3BE5E6308852}" srcOrd="0" destOrd="0" presId="urn:microsoft.com/office/officeart/2005/8/layout/hierarchy1"/>
    <dgm:cxn modelId="{63DC6B9D-3082-4643-BD3C-25111BD2E14A}" type="presParOf" srcId="{D716D82B-058B-EB4D-B622-3BE5E6308852}" destId="{029CDEFD-408D-CE4B-A3D8-316237F51C50}" srcOrd="0" destOrd="0" presId="urn:microsoft.com/office/officeart/2005/8/layout/hierarchy1"/>
    <dgm:cxn modelId="{A7D1042B-96D7-CD44-90F4-9B6F12F705E4}" type="presParOf" srcId="{029CDEFD-408D-CE4B-A3D8-316237F51C50}" destId="{658C81BD-3BC6-CF40-8A24-A942946DAF6E}" srcOrd="0" destOrd="0" presId="urn:microsoft.com/office/officeart/2005/8/layout/hierarchy1"/>
    <dgm:cxn modelId="{D319D495-D437-E949-A507-49695A6AB649}" type="presParOf" srcId="{029CDEFD-408D-CE4B-A3D8-316237F51C50}" destId="{0FE88AC2-9063-454E-A47A-E527ED52C136}" srcOrd="1" destOrd="0" presId="urn:microsoft.com/office/officeart/2005/8/layout/hierarchy1"/>
    <dgm:cxn modelId="{E4A8FFC2-3A26-8040-ACF8-3E5AF6C08C12}" type="presParOf" srcId="{D716D82B-058B-EB4D-B622-3BE5E6308852}" destId="{B25470B4-ADC9-8C40-9F08-50B1DCBA8984}" srcOrd="1" destOrd="0" presId="urn:microsoft.com/office/officeart/2005/8/layout/hierarchy1"/>
    <dgm:cxn modelId="{21DDF4EF-1E0E-144A-B0B2-8FC86D38171B}" type="presParOf" srcId="{D049F1F8-7F8A-1E44-ABE7-98DEF6CF326E}" destId="{ABCA8505-0F81-D34C-B2D9-7147020225CB}" srcOrd="1" destOrd="0" presId="urn:microsoft.com/office/officeart/2005/8/layout/hierarchy1"/>
    <dgm:cxn modelId="{2EC56F92-96D4-654D-84CF-70438736A1F3}" type="presParOf" srcId="{ABCA8505-0F81-D34C-B2D9-7147020225CB}" destId="{91F86F14-3440-2B48-93AE-5826DB0393FD}" srcOrd="0" destOrd="0" presId="urn:microsoft.com/office/officeart/2005/8/layout/hierarchy1"/>
    <dgm:cxn modelId="{68E1C722-7B49-C548-AE40-E22A06430046}" type="presParOf" srcId="{91F86F14-3440-2B48-93AE-5826DB0393FD}" destId="{456E5897-9CCE-054B-A557-DD4782796C6A}" srcOrd="0" destOrd="0" presId="urn:microsoft.com/office/officeart/2005/8/layout/hierarchy1"/>
    <dgm:cxn modelId="{73DE5C57-A509-1348-BC17-F36EF47D67E6}" type="presParOf" srcId="{91F86F14-3440-2B48-93AE-5826DB0393FD}" destId="{E3578A67-24BC-3941-97B9-85BA9CCACFD2}" srcOrd="1" destOrd="0" presId="urn:microsoft.com/office/officeart/2005/8/layout/hierarchy1"/>
    <dgm:cxn modelId="{32F0AC1B-5422-C84A-B64F-FD5B94ED2598}" type="presParOf" srcId="{ABCA8505-0F81-D34C-B2D9-7147020225CB}" destId="{0786C07E-15C9-5044-A86C-3A94A9DAD304}" srcOrd="1" destOrd="0" presId="urn:microsoft.com/office/officeart/2005/8/layout/hierarchy1"/>
    <dgm:cxn modelId="{E20CEBD4-86BD-C444-8F1B-E7F1887AF8DE}" type="presParOf" srcId="{D049F1F8-7F8A-1E44-ABE7-98DEF6CF326E}" destId="{78B14EA5-CAF3-124E-854E-B7D2A66706A1}" srcOrd="2" destOrd="0" presId="urn:microsoft.com/office/officeart/2005/8/layout/hierarchy1"/>
    <dgm:cxn modelId="{EDF93125-E91A-4A4A-AEF4-C6BF31D59E54}" type="presParOf" srcId="{78B14EA5-CAF3-124E-854E-B7D2A66706A1}" destId="{DBFE74A1-8376-9043-9B87-EEA8D5E8BDD1}" srcOrd="0" destOrd="0" presId="urn:microsoft.com/office/officeart/2005/8/layout/hierarchy1"/>
    <dgm:cxn modelId="{91597254-CD31-6740-86F5-90A17AAF6B0F}" type="presParOf" srcId="{DBFE74A1-8376-9043-9B87-EEA8D5E8BDD1}" destId="{75D1159E-EB28-A041-8536-2409349E5146}" srcOrd="0" destOrd="0" presId="urn:microsoft.com/office/officeart/2005/8/layout/hierarchy1"/>
    <dgm:cxn modelId="{7BED562A-D45D-3D4A-86EB-739C38BB91D7}" type="presParOf" srcId="{DBFE74A1-8376-9043-9B87-EEA8D5E8BDD1}" destId="{D4696C30-2E69-8542-92D3-A7272E0335FF}" srcOrd="1" destOrd="0" presId="urn:microsoft.com/office/officeart/2005/8/layout/hierarchy1"/>
    <dgm:cxn modelId="{C870842A-6CFF-0A4A-8B8E-C8CF64840F23}" type="presParOf" srcId="{78B14EA5-CAF3-124E-854E-B7D2A66706A1}" destId="{FAD70586-7655-B74C-9444-E43DDB72F7D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62A55-4843-2541-A5E8-59C6DA3597EE}">
      <dsp:nvSpPr>
        <dsp:cNvPr id="0" name=""/>
        <dsp:cNvSpPr/>
      </dsp:nvSpPr>
      <dsp:spPr>
        <a:xfrm>
          <a:off x="0" y="542523"/>
          <a:ext cx="5436862" cy="9149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err="1"/>
            <a:t>Felülvizsgálja</a:t>
          </a:r>
          <a:r>
            <a:rPr lang="hu-HU" sz="2300" kern="1200" dirty="0"/>
            <a:t> az </a:t>
          </a:r>
          <a:r>
            <a:rPr lang="hu-HU" sz="2300" kern="1200" dirty="0" err="1"/>
            <a:t>Európai</a:t>
          </a:r>
          <a:r>
            <a:rPr lang="hu-HU" sz="2300" kern="1200" dirty="0"/>
            <a:t> </a:t>
          </a:r>
          <a:r>
            <a:rPr lang="hu-HU" sz="2300" kern="1200" dirty="0" err="1"/>
            <a:t>Unio</a:t>
          </a:r>
          <a:r>
            <a:rPr lang="hu-HU" sz="2300" kern="1200" dirty="0"/>
            <a:t>́ </a:t>
          </a:r>
          <a:r>
            <a:rPr lang="hu-HU" sz="2300" kern="1200" dirty="0" err="1"/>
            <a:t>intézményei</a:t>
          </a:r>
          <a:r>
            <a:rPr lang="hu-HU" sz="2300" kern="1200" dirty="0"/>
            <a:t> aktusainak </a:t>
          </a:r>
          <a:r>
            <a:rPr lang="hu-HU" sz="2300" kern="1200" dirty="0" err="1"/>
            <a:t>jogszerűségét</a:t>
          </a:r>
          <a:endParaRPr lang="en-US" sz="2300" kern="1200" dirty="0"/>
        </a:p>
      </dsp:txBody>
      <dsp:txXfrm>
        <a:off x="44664" y="587187"/>
        <a:ext cx="5347534" cy="825612"/>
      </dsp:txXfrm>
    </dsp:sp>
    <dsp:sp modelId="{7CFE3FF0-D5BB-2A4B-9571-9F3CD3CBDDB7}">
      <dsp:nvSpPr>
        <dsp:cNvPr id="0" name=""/>
        <dsp:cNvSpPr/>
      </dsp:nvSpPr>
      <dsp:spPr>
        <a:xfrm>
          <a:off x="0" y="1523703"/>
          <a:ext cx="5436862" cy="9149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err="1"/>
            <a:t>Biztosítja</a:t>
          </a:r>
          <a:r>
            <a:rPr lang="hu-HU" sz="2300" kern="1200" dirty="0"/>
            <a:t> a </a:t>
          </a:r>
          <a:r>
            <a:rPr lang="hu-HU" sz="2300" kern="1200" dirty="0" err="1"/>
            <a:t>tagállamok</a:t>
          </a:r>
          <a:r>
            <a:rPr lang="hu-HU" sz="2300" kern="1200" dirty="0"/>
            <a:t> </a:t>
          </a:r>
          <a:r>
            <a:rPr lang="hu-HU" sz="2300" kern="1200" dirty="0" err="1"/>
            <a:t>szerződésekből</a:t>
          </a:r>
          <a:r>
            <a:rPr lang="hu-HU" sz="2300" kern="1200" dirty="0"/>
            <a:t> </a:t>
          </a:r>
          <a:r>
            <a:rPr lang="hu-HU" sz="2300" kern="1200" dirty="0" err="1"/>
            <a:t>fakado</a:t>
          </a:r>
          <a:r>
            <a:rPr lang="hu-HU" sz="2300" kern="1200" dirty="0"/>
            <a:t>́ </a:t>
          </a:r>
          <a:r>
            <a:rPr lang="hu-HU" sz="2300" kern="1200" dirty="0" err="1"/>
            <a:t>kötelezettségeinek</a:t>
          </a:r>
          <a:r>
            <a:rPr lang="hu-HU" sz="2300" kern="1200" dirty="0"/>
            <a:t> </a:t>
          </a:r>
          <a:r>
            <a:rPr lang="hu-HU" sz="2300" kern="1200" dirty="0" err="1"/>
            <a:t>kikényszerítését</a:t>
          </a:r>
          <a:r>
            <a:rPr lang="hu-HU" sz="2300" kern="1200" dirty="0"/>
            <a:t> </a:t>
          </a:r>
          <a:endParaRPr lang="en-US" sz="2300" kern="1200" dirty="0"/>
        </a:p>
      </dsp:txBody>
      <dsp:txXfrm>
        <a:off x="44664" y="1568367"/>
        <a:ext cx="5347534" cy="825612"/>
      </dsp:txXfrm>
    </dsp:sp>
    <dsp:sp modelId="{A66772AF-420E-BC48-8BC2-46FB72F8CB45}">
      <dsp:nvSpPr>
        <dsp:cNvPr id="0" name=""/>
        <dsp:cNvSpPr/>
      </dsp:nvSpPr>
      <dsp:spPr>
        <a:xfrm>
          <a:off x="0" y="2504884"/>
          <a:ext cx="5436862" cy="9149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/>
            <a:t>A nemzeti </a:t>
          </a:r>
          <a:r>
            <a:rPr lang="hu-HU" sz="2300" kern="1200" dirty="0" err="1"/>
            <a:t>bíróságok</a:t>
          </a:r>
          <a:r>
            <a:rPr lang="hu-HU" sz="2300" kern="1200" dirty="0"/>
            <a:t> </a:t>
          </a:r>
          <a:r>
            <a:rPr lang="hu-HU" sz="2300" kern="1200" dirty="0" err="1"/>
            <a:t>kérelmére</a:t>
          </a:r>
          <a:r>
            <a:rPr lang="hu-HU" sz="2300" kern="1200" dirty="0"/>
            <a:t> </a:t>
          </a:r>
          <a:r>
            <a:rPr lang="hu-HU" sz="2300" kern="1200" dirty="0" err="1"/>
            <a:t>értelmezi</a:t>
          </a:r>
          <a:r>
            <a:rPr lang="hu-HU" sz="2300" kern="1200" dirty="0"/>
            <a:t> az </a:t>
          </a:r>
          <a:r>
            <a:rPr lang="hu-HU" sz="2300" kern="1200" dirty="0" err="1"/>
            <a:t>Európai</a:t>
          </a:r>
          <a:r>
            <a:rPr lang="hu-HU" sz="2300" kern="1200" dirty="0"/>
            <a:t> </a:t>
          </a:r>
          <a:r>
            <a:rPr lang="hu-HU" sz="2300" kern="1200" dirty="0" err="1"/>
            <a:t>Unio</a:t>
          </a:r>
          <a:r>
            <a:rPr lang="hu-HU" sz="2300" kern="1200" dirty="0"/>
            <a:t>́ </a:t>
          </a:r>
          <a:r>
            <a:rPr lang="hu-HU" sz="2300" kern="1200" dirty="0" err="1"/>
            <a:t>jogát</a:t>
          </a:r>
          <a:r>
            <a:rPr lang="hu-HU" sz="2300" kern="1200" dirty="0"/>
            <a:t> </a:t>
          </a:r>
          <a:endParaRPr lang="en-US" sz="2300" kern="1200" dirty="0"/>
        </a:p>
      </dsp:txBody>
      <dsp:txXfrm>
        <a:off x="44664" y="2549548"/>
        <a:ext cx="5347534" cy="82561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B597A4-0B57-6147-8227-BE9F9E720CCB}">
      <dsp:nvSpPr>
        <dsp:cNvPr id="0" name=""/>
        <dsp:cNvSpPr/>
      </dsp:nvSpPr>
      <dsp:spPr>
        <a:xfrm>
          <a:off x="4937" y="3039"/>
          <a:ext cx="10109485" cy="10291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/>
            <a:t>Bíróság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/>
            <a:t>28 bíró (tagállamonként egy)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/>
            <a:t>11 </a:t>
          </a:r>
          <a:r>
            <a:rPr lang="hu-HU" sz="1400" kern="1200" dirty="0" err="1"/>
            <a:t>főtanácsnok</a:t>
          </a:r>
          <a:endParaRPr lang="hu-HU" sz="1400" kern="1200" dirty="0"/>
        </a:p>
      </dsp:txBody>
      <dsp:txXfrm>
        <a:off x="55178" y="53280"/>
        <a:ext cx="10009003" cy="928702"/>
      </dsp:txXfrm>
    </dsp:sp>
    <dsp:sp modelId="{6992F3F8-00FF-A441-BEDA-551BD2AD9A88}">
      <dsp:nvSpPr>
        <dsp:cNvPr id="0" name=""/>
        <dsp:cNvSpPr/>
      </dsp:nvSpPr>
      <dsp:spPr>
        <a:xfrm>
          <a:off x="4937" y="1083682"/>
          <a:ext cx="10109485" cy="1134263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400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/>
            <a:t>Törvényszék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/>
            <a:t>Eleinte tagállamonként 1 bíró, 2018-ban már 46</a:t>
          </a:r>
        </a:p>
        <a:p>
          <a:pPr marL="0" marR="0" lvl="0" indent="0" algn="ctr" defTabSz="9144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400" kern="1200" dirty="0"/>
            <a:t>2019-ben újabb 9 bíróval nő a Törvényszék, tagállamonként 2 bíró lesz</a:t>
          </a:r>
          <a:endParaRPr lang="en-US" sz="1400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60307" y="1139052"/>
        <a:ext cx="9998745" cy="1023523"/>
      </dsp:txXfrm>
    </dsp:sp>
    <dsp:sp modelId="{E6F4F04A-C890-C647-99D2-432D5E7380EA}">
      <dsp:nvSpPr>
        <dsp:cNvPr id="0" name=""/>
        <dsp:cNvSpPr/>
      </dsp:nvSpPr>
      <dsp:spPr>
        <a:xfrm>
          <a:off x="4937" y="2269405"/>
          <a:ext cx="10109485" cy="1029184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/>
            <a:t>Különleges hatáskörű törvényszékek: jelenleg nincs!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0" kern="1200" dirty="0"/>
            <a:t>Közszolgálati Törvényszék megszűnt</a:t>
          </a:r>
          <a:r>
            <a:rPr lang="hu-HU" sz="1400" kern="1200" dirty="0"/>
            <a:t>, hatáskörét a Törvényszék vette át</a:t>
          </a:r>
          <a:endParaRPr lang="en-US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/>
            <a:t>7 bírói hely integrálása a Törvényszékbe</a:t>
          </a:r>
          <a:endParaRPr lang="en-US" sz="1400" kern="1200" dirty="0"/>
        </a:p>
      </dsp:txBody>
      <dsp:txXfrm>
        <a:off x="55178" y="2319646"/>
        <a:ext cx="10009003" cy="928702"/>
      </dsp:txXfrm>
    </dsp:sp>
    <dsp:sp modelId="{8C7F5F75-2D7C-DE4D-8E92-0EB654746D08}">
      <dsp:nvSpPr>
        <dsp:cNvPr id="0" name=""/>
        <dsp:cNvSpPr/>
      </dsp:nvSpPr>
      <dsp:spPr>
        <a:xfrm>
          <a:off x="4937" y="3350049"/>
          <a:ext cx="10109485" cy="521487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Jelenlegi</a:t>
          </a:r>
          <a:r>
            <a:rPr lang="en-US" sz="1400" kern="1200" dirty="0"/>
            <a:t> </a:t>
          </a:r>
          <a:r>
            <a:rPr lang="en-US" sz="1400" kern="1200" dirty="0" err="1"/>
            <a:t>magyar</a:t>
          </a:r>
          <a:r>
            <a:rPr lang="en-US" sz="1400" kern="1200" dirty="0"/>
            <a:t> </a:t>
          </a:r>
          <a:r>
            <a:rPr lang="en-US" sz="1400" kern="1200" dirty="0" err="1"/>
            <a:t>bírók</a:t>
          </a:r>
          <a:r>
            <a:rPr lang="en-US" sz="1400" kern="1200" dirty="0"/>
            <a:t>: </a:t>
          </a:r>
          <a:r>
            <a:rPr lang="en-US" sz="1400" kern="1200" dirty="0" err="1"/>
            <a:t>Juhász</a:t>
          </a:r>
          <a:r>
            <a:rPr lang="en-US" sz="1400" kern="1200" dirty="0"/>
            <a:t> </a:t>
          </a:r>
          <a:r>
            <a:rPr lang="en-US" sz="1400" kern="1200" dirty="0" err="1"/>
            <a:t>Endre</a:t>
          </a:r>
          <a:r>
            <a:rPr lang="en-US" sz="1400" kern="1200" dirty="0"/>
            <a:t>, </a:t>
          </a:r>
          <a:r>
            <a:rPr lang="en-US" sz="1400" kern="1200" dirty="0" err="1"/>
            <a:t>BÍróság</a:t>
          </a:r>
          <a:r>
            <a:rPr lang="en-US" sz="1400" kern="1200" dirty="0"/>
            <a:t>, </a:t>
          </a:r>
          <a:r>
            <a:rPr lang="en-US" sz="1400" kern="1200" dirty="0" err="1"/>
            <a:t>Berke</a:t>
          </a:r>
          <a:r>
            <a:rPr lang="en-US" sz="1400" kern="1200" dirty="0"/>
            <a:t> </a:t>
          </a:r>
          <a:r>
            <a:rPr lang="en-US" sz="1400" kern="1200" dirty="0" err="1"/>
            <a:t>Barna</a:t>
          </a:r>
          <a:r>
            <a:rPr lang="en-US" sz="1400" kern="1200" dirty="0"/>
            <a:t>, </a:t>
          </a:r>
          <a:r>
            <a:rPr lang="en-US" sz="1400" kern="1200" dirty="0" err="1"/>
            <a:t>Törvényszék</a:t>
          </a:r>
          <a:r>
            <a:rPr lang="en-US" sz="1400" kern="1200" dirty="0"/>
            <a:t>, </a:t>
          </a:r>
          <a:r>
            <a:rPr lang="en-US" sz="1400" kern="1200" dirty="0" err="1"/>
            <a:t>Csehi</a:t>
          </a:r>
          <a:r>
            <a:rPr lang="en-US" sz="1400" kern="1200" dirty="0"/>
            <a:t> </a:t>
          </a:r>
          <a:r>
            <a:rPr lang="en-US" sz="1400" kern="1200" dirty="0" err="1"/>
            <a:t>Zoltán</a:t>
          </a:r>
          <a:r>
            <a:rPr lang="en-US" sz="1400" kern="1200" dirty="0"/>
            <a:t>, </a:t>
          </a:r>
          <a:r>
            <a:rPr lang="en-US" sz="1400" kern="1200" dirty="0" err="1"/>
            <a:t>Törvényszék</a:t>
          </a:r>
          <a:endParaRPr lang="en-US" sz="1400" kern="1200" dirty="0"/>
        </a:p>
      </dsp:txBody>
      <dsp:txXfrm>
        <a:off x="30394" y="3375506"/>
        <a:ext cx="10058571" cy="4705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A58327-9CB3-1544-919B-57B6BFD86055}">
      <dsp:nvSpPr>
        <dsp:cNvPr id="0" name=""/>
        <dsp:cNvSpPr/>
      </dsp:nvSpPr>
      <dsp:spPr>
        <a:xfrm>
          <a:off x="0" y="733629"/>
          <a:ext cx="6065103" cy="16655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0719" tIns="978916" rIns="47071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b="1" kern="1200" dirty="0"/>
            <a:t>Előzetes döntéshozatali eljárások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b="1" kern="1200" dirty="0"/>
            <a:t>Kötelezettségszegési eljárások</a:t>
          </a:r>
          <a:endParaRPr lang="en-US" sz="1800" b="1" kern="1200" dirty="0"/>
        </a:p>
      </dsp:txBody>
      <dsp:txXfrm>
        <a:off x="0" y="733629"/>
        <a:ext cx="6065103" cy="1665562"/>
      </dsp:txXfrm>
    </dsp:sp>
    <dsp:sp modelId="{A5B12F84-FF4A-C74D-AFCE-1B8C7ECDFDAE}">
      <dsp:nvSpPr>
        <dsp:cNvPr id="0" name=""/>
        <dsp:cNvSpPr/>
      </dsp:nvSpPr>
      <dsp:spPr>
        <a:xfrm>
          <a:off x="303255" y="39909"/>
          <a:ext cx="4245572" cy="1387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473" tIns="0" rIns="16047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/>
            <a:t>Uniós jog kikényszerítése a </a:t>
          </a:r>
          <a:r>
            <a:rPr lang="hu-HU" sz="2000" b="1" kern="1200" dirty="0"/>
            <a:t>tagállamok</a:t>
          </a:r>
          <a:r>
            <a:rPr lang="hu-HU" sz="2000" kern="1200" dirty="0"/>
            <a:t>kal szemben</a:t>
          </a:r>
          <a:endParaRPr lang="en-US" sz="2000" kern="1200" dirty="0"/>
        </a:p>
      </dsp:txBody>
      <dsp:txXfrm>
        <a:off x="370984" y="107638"/>
        <a:ext cx="4110114" cy="1251982"/>
      </dsp:txXfrm>
    </dsp:sp>
    <dsp:sp modelId="{DCE3C3E1-C688-C440-A3CE-4346CEFC98DE}">
      <dsp:nvSpPr>
        <dsp:cNvPr id="0" name=""/>
        <dsp:cNvSpPr/>
      </dsp:nvSpPr>
      <dsp:spPr>
        <a:xfrm>
          <a:off x="0" y="3346711"/>
          <a:ext cx="6065103" cy="2516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0719" tIns="978916" rIns="47071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b="1" kern="1200" dirty="0" err="1"/>
            <a:t>Uniós</a:t>
          </a:r>
          <a:r>
            <a:rPr lang="hu-HU" sz="1800" b="1" kern="1200" dirty="0"/>
            <a:t> aktusok </a:t>
          </a:r>
          <a:r>
            <a:rPr lang="hu-HU" sz="1800" b="1" kern="1200" dirty="0" err="1"/>
            <a:t>bírói</a:t>
          </a:r>
          <a:r>
            <a:rPr lang="hu-HU" sz="1800" b="1" kern="1200" dirty="0"/>
            <a:t> </a:t>
          </a:r>
          <a:r>
            <a:rPr lang="hu-HU" sz="1800" b="1" kern="1200" dirty="0" err="1"/>
            <a:t>felülvizsgálata</a:t>
          </a:r>
          <a:r>
            <a:rPr lang="hu-HU" sz="1800" b="1" kern="1200" dirty="0"/>
            <a:t> </a:t>
          </a:r>
          <a:r>
            <a:rPr lang="hu-HU" sz="1800" kern="1200" dirty="0"/>
            <a:t>- </a:t>
          </a:r>
          <a:r>
            <a:rPr lang="hu-HU" sz="1800" kern="1200" dirty="0" err="1"/>
            <a:t>részben</a:t>
          </a:r>
          <a:r>
            <a:rPr lang="hu-HU" sz="1800" kern="1200" dirty="0"/>
            <a:t> 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b="1" kern="1200" dirty="0"/>
            <a:t>Egyes </a:t>
          </a:r>
          <a:r>
            <a:rPr lang="hu-HU" sz="1800" b="1" kern="1200" dirty="0" err="1"/>
            <a:t>semmisségi</a:t>
          </a:r>
          <a:r>
            <a:rPr lang="hu-HU" sz="1800" b="1" kern="1200" dirty="0"/>
            <a:t> </a:t>
          </a:r>
          <a:r>
            <a:rPr lang="hu-HU" sz="1800" b="1" kern="1200" dirty="0" err="1"/>
            <a:t>eljárások</a:t>
          </a:r>
          <a:r>
            <a:rPr lang="hu-HU" sz="1800" b="1" kern="1200" dirty="0"/>
            <a:t> </a:t>
          </a:r>
          <a:endParaRPr lang="en-US" sz="1800" b="1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b="1" kern="1200" dirty="0"/>
            <a:t>Egyes </a:t>
          </a:r>
          <a:r>
            <a:rPr lang="hu-HU" sz="1800" b="1" kern="1200" dirty="0" err="1"/>
            <a:t>mulasztási</a:t>
          </a:r>
          <a:r>
            <a:rPr lang="hu-HU" sz="1800" b="1" kern="1200" dirty="0"/>
            <a:t> </a:t>
          </a:r>
          <a:r>
            <a:rPr lang="hu-HU" sz="1800" b="1" kern="1200" dirty="0" err="1"/>
            <a:t>eljárások</a:t>
          </a:r>
          <a:r>
            <a:rPr lang="hu-HU" sz="1800" b="1" kern="1200" dirty="0"/>
            <a:t> 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b="1" kern="1200" dirty="0" err="1"/>
            <a:t>Fellebbezés</a:t>
          </a:r>
          <a:r>
            <a:rPr lang="hu-HU" sz="1800" kern="1200" dirty="0"/>
            <a:t> jogi </a:t>
          </a:r>
          <a:r>
            <a:rPr lang="hu-HU" sz="1800" kern="1200" dirty="0" err="1"/>
            <a:t>kérdésben</a:t>
          </a:r>
          <a:r>
            <a:rPr lang="hu-HU" sz="1800" kern="1200" dirty="0"/>
            <a:t> (Törvényszék döntései ellen)</a:t>
          </a:r>
          <a:endParaRPr lang="en-US" sz="1800" kern="1200" dirty="0"/>
        </a:p>
      </dsp:txBody>
      <dsp:txXfrm>
        <a:off x="0" y="3346711"/>
        <a:ext cx="6065103" cy="2516850"/>
      </dsp:txXfrm>
    </dsp:sp>
    <dsp:sp modelId="{BD33CCB1-E061-4348-A821-8216B5C14F3A}">
      <dsp:nvSpPr>
        <dsp:cNvPr id="0" name=""/>
        <dsp:cNvSpPr/>
      </dsp:nvSpPr>
      <dsp:spPr>
        <a:xfrm>
          <a:off x="303255" y="2652991"/>
          <a:ext cx="4245572" cy="13874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473" tIns="0" rIns="16047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/>
            <a:t>Uniós jog kikényszerítése az </a:t>
          </a:r>
          <a:r>
            <a:rPr lang="hu-HU" sz="2000" b="1" kern="1200" dirty="0"/>
            <a:t>EU intézmények</a:t>
          </a:r>
          <a:r>
            <a:rPr lang="hu-HU" sz="2000" kern="1200" dirty="0"/>
            <a:t>kel szemben</a:t>
          </a:r>
          <a:endParaRPr lang="en-US" sz="2000" kern="1200" dirty="0"/>
        </a:p>
      </dsp:txBody>
      <dsp:txXfrm>
        <a:off x="370984" y="2720720"/>
        <a:ext cx="4110114" cy="12519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6119E-9134-144B-81F9-C1C649588477}">
      <dsp:nvSpPr>
        <dsp:cNvPr id="0" name=""/>
        <dsp:cNvSpPr/>
      </dsp:nvSpPr>
      <dsp:spPr>
        <a:xfrm>
          <a:off x="760" y="861018"/>
          <a:ext cx="2966488" cy="177989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err="1"/>
            <a:t>Uniós</a:t>
          </a:r>
          <a:r>
            <a:rPr lang="hu-HU" sz="1800" b="1" kern="1200" dirty="0"/>
            <a:t> aktusok </a:t>
          </a:r>
          <a:r>
            <a:rPr lang="hu-HU" sz="1800" b="1" kern="1200" dirty="0" err="1"/>
            <a:t>bírói</a:t>
          </a:r>
          <a:r>
            <a:rPr lang="hu-HU" sz="1800" b="1" kern="1200" dirty="0"/>
            <a:t> </a:t>
          </a:r>
          <a:r>
            <a:rPr lang="hu-HU" sz="1800" b="1" kern="1200" dirty="0" err="1"/>
            <a:t>felülvizsgálata</a:t>
          </a:r>
          <a:r>
            <a:rPr lang="hu-HU" sz="1800" b="1" kern="1200" dirty="0"/>
            <a:t>: </a:t>
          </a:r>
          <a:endParaRPr lang="en-US" sz="18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b="1" kern="1200" dirty="0"/>
            <a:t>Egyes </a:t>
          </a:r>
          <a:r>
            <a:rPr lang="hu-HU" sz="1600" b="1" kern="1200" dirty="0" err="1"/>
            <a:t>semmisségi</a:t>
          </a:r>
          <a:r>
            <a:rPr lang="hu-HU" sz="1600" b="1" kern="1200" dirty="0"/>
            <a:t> </a:t>
          </a:r>
          <a:r>
            <a:rPr lang="hu-HU" sz="1600" b="1" kern="1200" dirty="0" err="1"/>
            <a:t>eljárások</a:t>
          </a:r>
          <a:r>
            <a:rPr lang="hu-HU" sz="1600" b="1" kern="1200" dirty="0"/>
            <a:t> 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b="1" kern="1200" dirty="0"/>
            <a:t>Egyes </a:t>
          </a:r>
          <a:r>
            <a:rPr lang="hu-HU" sz="1600" b="1" kern="1200" dirty="0" err="1"/>
            <a:t>mulasztási</a:t>
          </a:r>
          <a:r>
            <a:rPr lang="hu-HU" sz="1600" b="1" kern="1200" dirty="0"/>
            <a:t> </a:t>
          </a:r>
          <a:r>
            <a:rPr lang="hu-HU" sz="1600" b="1" kern="1200" dirty="0" err="1"/>
            <a:t>eljárások</a:t>
          </a:r>
          <a:r>
            <a:rPr lang="hu-HU" sz="1600" b="1" kern="1200" dirty="0"/>
            <a:t> </a:t>
          </a:r>
          <a:endParaRPr lang="en-US" sz="1600" b="1" kern="1200" dirty="0"/>
        </a:p>
      </dsp:txBody>
      <dsp:txXfrm>
        <a:off x="760" y="861018"/>
        <a:ext cx="2966488" cy="1779893"/>
      </dsp:txXfrm>
    </dsp:sp>
    <dsp:sp modelId="{3BE79890-BCE9-8F46-9C3C-6D2C64E87C87}">
      <dsp:nvSpPr>
        <dsp:cNvPr id="0" name=""/>
        <dsp:cNvSpPr/>
      </dsp:nvSpPr>
      <dsp:spPr>
        <a:xfrm>
          <a:off x="3263898" y="861018"/>
          <a:ext cx="2966488" cy="1779893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err="1"/>
            <a:t>Kártérítési</a:t>
          </a:r>
          <a:r>
            <a:rPr lang="hu-HU" sz="1600" b="1" kern="1200" dirty="0"/>
            <a:t> </a:t>
          </a:r>
          <a:r>
            <a:rPr lang="hu-HU" sz="1600" b="1" kern="1200" dirty="0" err="1"/>
            <a:t>ügyek</a:t>
          </a:r>
          <a:r>
            <a:rPr lang="hu-HU" sz="1600" b="1" kern="1200" dirty="0"/>
            <a:t> </a:t>
          </a:r>
          <a:r>
            <a:rPr lang="hu-HU" sz="1600" kern="1200" dirty="0"/>
            <a:t>(</a:t>
          </a:r>
          <a:r>
            <a:rPr lang="hu-HU" sz="1600" b="0" i="0" u="none" kern="1200" dirty="0"/>
            <a:t>az Európai Unió intézményei, szervei, illetve hivatalai vagy </a:t>
          </a:r>
          <a:r>
            <a:rPr lang="hu-HU" sz="1600" b="0" i="0" u="none" kern="1200" dirty="0" err="1"/>
            <a:t>alkalmazottaik</a:t>
          </a:r>
          <a:r>
            <a:rPr lang="hu-HU" sz="1600" b="0" i="0" u="none" kern="1200" dirty="0"/>
            <a:t> által okozott kár megtérítésére irányuló keresetek)</a:t>
          </a:r>
          <a:endParaRPr lang="en-US" sz="1600" kern="1200" dirty="0"/>
        </a:p>
      </dsp:txBody>
      <dsp:txXfrm>
        <a:off x="3263898" y="861018"/>
        <a:ext cx="2966488" cy="1779893"/>
      </dsp:txXfrm>
    </dsp:sp>
    <dsp:sp modelId="{2FA4F552-09B1-E443-884A-AC42B90B3449}">
      <dsp:nvSpPr>
        <dsp:cNvPr id="0" name=""/>
        <dsp:cNvSpPr/>
      </dsp:nvSpPr>
      <dsp:spPr>
        <a:xfrm>
          <a:off x="760" y="2937560"/>
          <a:ext cx="2966488" cy="1779893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err="1"/>
            <a:t>Unio</a:t>
          </a:r>
          <a:r>
            <a:rPr lang="hu-HU" sz="1600" kern="1200" dirty="0"/>
            <a:t>́ </a:t>
          </a:r>
          <a:r>
            <a:rPr lang="hu-HU" sz="1600" kern="1200" dirty="0" err="1"/>
            <a:t>által</a:t>
          </a:r>
          <a:r>
            <a:rPr lang="hu-HU" sz="1600" kern="1200" dirty="0"/>
            <a:t> vagy </a:t>
          </a:r>
          <a:r>
            <a:rPr lang="hu-HU" sz="1600" kern="1200" dirty="0" err="1"/>
            <a:t>nevében</a:t>
          </a:r>
          <a:r>
            <a:rPr lang="hu-HU" sz="1600" kern="1200" dirty="0"/>
            <a:t> </a:t>
          </a:r>
          <a:r>
            <a:rPr lang="hu-HU" sz="1600" kern="1200" dirty="0" err="1"/>
            <a:t>kötött</a:t>
          </a:r>
          <a:r>
            <a:rPr lang="hu-HU" sz="1600" kern="1200" dirty="0"/>
            <a:t> </a:t>
          </a:r>
          <a:r>
            <a:rPr lang="hu-HU" sz="1600" kern="1200" dirty="0" err="1"/>
            <a:t>közjogi</a:t>
          </a:r>
          <a:r>
            <a:rPr lang="hu-HU" sz="1600" kern="1200" dirty="0"/>
            <a:t> vagy </a:t>
          </a:r>
          <a:r>
            <a:rPr lang="hu-HU" sz="1600" kern="1200" dirty="0" err="1"/>
            <a:t>magánjogi</a:t>
          </a:r>
          <a:r>
            <a:rPr lang="hu-HU" sz="1600" kern="1200" dirty="0"/>
            <a:t> </a:t>
          </a:r>
          <a:r>
            <a:rPr lang="hu-HU" sz="1600" kern="1200" dirty="0" err="1"/>
            <a:t>szerződésekben</a:t>
          </a:r>
          <a:r>
            <a:rPr lang="hu-HU" sz="1600" kern="1200" dirty="0"/>
            <a:t> foglalt </a:t>
          </a:r>
          <a:r>
            <a:rPr lang="hu-HU" sz="1600" b="1" kern="1200" dirty="0" err="1"/>
            <a:t>választottbírósági</a:t>
          </a:r>
          <a:r>
            <a:rPr lang="hu-HU" sz="1600" b="1" kern="1200" dirty="0"/>
            <a:t> </a:t>
          </a:r>
          <a:r>
            <a:rPr lang="hu-HU" sz="1600" b="1" kern="1200" dirty="0" err="1"/>
            <a:t>kikötés</a:t>
          </a:r>
          <a:r>
            <a:rPr lang="hu-HU" sz="1600" b="1" kern="1200" dirty="0"/>
            <a:t> </a:t>
          </a:r>
          <a:r>
            <a:rPr lang="hu-HU" sz="1600" b="1" kern="1200" dirty="0" err="1"/>
            <a:t>alapján</a:t>
          </a:r>
          <a:r>
            <a:rPr lang="hu-HU" sz="1600" b="1" kern="1200" dirty="0"/>
            <a:t> történő eljárás</a:t>
          </a:r>
          <a:endParaRPr lang="en-US" sz="1600" b="1" kern="1200" dirty="0"/>
        </a:p>
      </dsp:txBody>
      <dsp:txXfrm>
        <a:off x="760" y="2937560"/>
        <a:ext cx="2966488" cy="1779893"/>
      </dsp:txXfrm>
    </dsp:sp>
    <dsp:sp modelId="{697DC378-6DD2-FF4B-BC88-A674C8F0B467}">
      <dsp:nvSpPr>
        <dsp:cNvPr id="0" name=""/>
        <dsp:cNvSpPr/>
      </dsp:nvSpPr>
      <dsp:spPr>
        <a:xfrm>
          <a:off x="3263898" y="2937560"/>
          <a:ext cx="2966488" cy="177989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/>
            <a:t>EU </a:t>
          </a:r>
          <a:r>
            <a:rPr lang="hu-HU" sz="1600" b="1" kern="1200" dirty="0" err="1"/>
            <a:t>védjegyekkel</a:t>
          </a:r>
          <a:r>
            <a:rPr lang="hu-HU" sz="1600" b="1" kern="1200" dirty="0"/>
            <a:t> kapcsolatos </a:t>
          </a:r>
          <a:r>
            <a:rPr lang="hu-HU" sz="1600" b="1" kern="1200" dirty="0" err="1"/>
            <a:t>eljárások</a:t>
          </a:r>
          <a:r>
            <a:rPr lang="hu-HU" sz="1600" b="1" kern="1200" dirty="0"/>
            <a:t> </a:t>
          </a:r>
          <a:r>
            <a:rPr lang="hu-HU" sz="1600" kern="1200" dirty="0"/>
            <a:t>(</a:t>
          </a:r>
          <a:r>
            <a:rPr lang="hu-HU" sz="1600" b="0" i="0" u="none" kern="1200" dirty="0"/>
            <a:t>az Európai Unió Szellemi Tulajdoni Hivatala (EUIPO) és a Közösségi Növényfajta-hivatal (CPVO) ellen indított, szellemi tulajdonnal kapcsolatos keresetek)</a:t>
          </a:r>
          <a:r>
            <a:rPr lang="hu-HU" sz="1600" kern="1200" dirty="0"/>
            <a:t> </a:t>
          </a:r>
          <a:endParaRPr lang="en-US" sz="1600" kern="1200" dirty="0"/>
        </a:p>
      </dsp:txBody>
      <dsp:txXfrm>
        <a:off x="3263898" y="2937560"/>
        <a:ext cx="2966488" cy="17798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1DF01-B769-4539-98DF-10843DDCFFE6}" type="datetimeFigureOut">
              <a:rPr lang="hu-HU" smtClean="0"/>
              <a:pPr/>
              <a:t>2019.11.18.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D7E97-D659-4A79-93CD-720F61D1C23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41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A094A23F-EA17-9C48-A345-C1EC263C4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D0A395A1-6743-6049-A031-0FAD6300B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AB534E87-3400-AF4D-B1D5-ADF47A850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9D907-D5DC-7842-9106-435E9D51266D}" type="datetime1">
              <a:rPr lang="hu-HU" smtClean="0"/>
              <a:pPr/>
              <a:t>2019.11.18.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8D4B758D-C662-BB4D-9687-B523432EC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344390AD-566E-3241-BE3B-E12A613C0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315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D2AB9F1F-9E99-1F4C-B2FE-D229E8C32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81B60485-38F6-7A48-96A5-A59DDADCB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5A3D70BB-33C3-1E48-AE04-596FB236A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3E31-D967-2546-BF93-B0686E5311FC}" type="datetime1">
              <a:rPr lang="hu-HU" smtClean="0"/>
              <a:pPr/>
              <a:t>2019.11.18.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D7AC04AD-0BCB-3A48-836F-58318518D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78FBDF23-1E59-7E45-A83F-D930FDAD9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746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xmlns="" id="{F719AFBA-FBDC-EE46-B050-272CF1CCD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54DFAF96-42AC-AE49-8C88-8EA75C4F6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ED45A069-71D4-4549-9420-F1C105E43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F42-5AEB-2C4C-B4E5-6A99C06C11D2}" type="datetime1">
              <a:rPr lang="hu-HU" smtClean="0"/>
              <a:pPr/>
              <a:t>2019.11.18.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452D1969-D721-0440-AAD9-CD4E8EA7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5F125D9E-1AF1-D149-BC54-574BA9AB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342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28435C9-6370-304D-9B9B-027C706F6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9A2AABA6-6CAD-D04B-B4D1-FCEDBAE23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FF54F256-5120-3C43-B208-9A8949AC2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C935-645F-DF49-8575-E6B8AEBBD89D}" type="datetime1">
              <a:rPr lang="hu-HU" smtClean="0"/>
              <a:pPr/>
              <a:t>2019.11.18.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7E3F1F96-205A-E942-B4BE-5263B0B6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AA441B61-878C-C644-9A7E-BC762E0C0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332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BD419EB-3F26-564F-A384-70B88081B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B1C26D5A-541D-9441-8FEB-2B3CE670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FD8FE90A-DB79-0949-9CBF-4A91065FF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CCB1-7115-4649-A2DF-79B2FA2B95D8}" type="datetime1">
              <a:rPr lang="hu-HU" smtClean="0"/>
              <a:pPr/>
              <a:t>2019.11.18.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051E26C6-5213-A149-A76E-AC34007C2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F21FC3C1-C7A9-1841-ACFE-595074BB5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253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33A8C136-A1F4-A948-9BDC-E78DB1A1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C9385918-F531-D74E-A7EF-5CAB51488F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7A122541-6743-D54E-8BD8-921763281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F7D7C6D2-3546-0B43-BEBB-A18A60AF1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1228-9A30-7C4B-99A6-3D36AAE5A510}" type="datetime1">
              <a:rPr lang="hu-HU" smtClean="0"/>
              <a:pPr/>
              <a:t>2019.11.18.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512F1272-B997-524D-929A-68CEB0E2F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A664823E-27A3-6648-8556-CB367A00B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868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D9942248-A93F-4E4B-AFDF-3055A185B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F6E677A5-2093-6A4D-B555-31B9A2AF0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ADF6035C-D788-304F-B9EA-CE9B74715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5CB46E30-F874-CD46-9265-BAEA611FA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CB086988-8609-4D40-932B-7219842C7E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xmlns="" id="{B5CCD230-F391-754D-99C3-A36E0A2C2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9A65-3A96-7640-8CF0-23BF0C3E8E7D}" type="datetime1">
              <a:rPr lang="hu-HU" smtClean="0"/>
              <a:pPr/>
              <a:t>2019.11.18.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xmlns="" id="{EF702C8C-D46A-EA4E-9A68-5CFC8D7E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xmlns="" id="{A4D685FF-14E6-9547-B918-C3366231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3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70A241F2-DF24-7643-9C78-4338D33F7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xmlns="" id="{8B0F0120-D7D0-824D-BD7C-9F9CBD771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3FF53-DA38-D844-8420-311800643A26}" type="datetime1">
              <a:rPr lang="hu-HU" smtClean="0"/>
              <a:pPr/>
              <a:t>2019.11.18.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xmlns="" id="{8877979D-AA53-8943-95DD-2AF0BCC5E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CF11D2F8-7908-0044-BFD1-E02CCF34A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39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xmlns="" id="{1F16BAE4-714A-8046-A0ED-DA7C5D357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B2B4-7610-A14E-B429-18D21E79F016}" type="datetime1">
              <a:rPr lang="hu-HU" smtClean="0"/>
              <a:pPr/>
              <a:t>2019.11.18.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xmlns="" id="{26496938-4753-284D-87FD-39BB1F2AF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DF987417-CB1B-6546-82C1-1FAF2B76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7973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DCD12615-F256-704E-9A28-02A4616B2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0C3426B4-2067-3347-A5F7-274EAEFC2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C2A209E3-F468-A246-8370-45B0A577E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C681FC30-D366-CC4D-A5D2-D86516CD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C8A6-8667-B542-BEF4-A7557697A157}" type="datetime1">
              <a:rPr lang="hu-HU" smtClean="0"/>
              <a:pPr/>
              <a:t>2019.11.18.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D0119FA9-B52E-EF49-8C57-209E86150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10A103A4-28B0-A341-8F5D-0246B70AD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943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29FC2F7-66CA-3648-95AC-B6433D1DF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xmlns="" id="{46097771-32DD-5444-BD80-C43F9A703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613EC240-6D70-9648-B5B4-690FDA37D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C0B35E61-66D4-514A-8436-7AE399577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770A-2890-D84A-89D6-03A6D4C4C14E}" type="datetime1">
              <a:rPr lang="hu-HU" smtClean="0"/>
              <a:pPr/>
              <a:t>2019.11.18.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B122F30F-5760-7A45-A5EE-C882AE8B1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C717D064-4E06-9944-A12B-65E9536C5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944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xmlns="" id="{9E436758-1807-E948-B821-B80564F72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E22F62D9-687E-3245-83FA-2AADC511C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2F805F19-775A-8749-9B7C-B534D69E7C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BFBD1-40F4-3D43-8649-872FC5372767}" type="datetime1">
              <a:rPr lang="hu-HU" smtClean="0"/>
              <a:pPr/>
              <a:t>2019.11.18.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722D3CCC-2F67-4245-A883-E0A13B3D04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3B7000E0-6E4A-444F-A7FB-8739A4A0E4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975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s://www.youtube.com/watch?time_continue=8&amp;v=bIjyIj7RH1Q" TargetMode="External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hyperlink" Target="https://youtu.be/WbiZY94AaGk" TargetMode="External"/><Relationship Id="rId7" Type="http://schemas.openxmlformats.org/officeDocument/2006/relationships/diagramColors" Target="../diagrams/colors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25168E7B-6D42-4B3A-B7A1-17D4C49EC9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98A030C2-9F23-4593-9F99-7B73C232A4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726432" y="1741337"/>
            <a:ext cx="6739136" cy="2387918"/>
          </a:xfrm>
        </p:spPr>
        <p:txBody>
          <a:bodyPr anchor="b">
            <a:normAutofit fontScale="90000"/>
          </a:bodyPr>
          <a:lstStyle/>
          <a:p>
            <a:r>
              <a:rPr lang="hu-HU" sz="6600" dirty="0" smtClean="0">
                <a:solidFill>
                  <a:srgbClr val="FFFFFF"/>
                </a:solidFill>
              </a:rPr>
              <a:t>Az Európai Unió Bírósága és eljárások az </a:t>
            </a:r>
            <a:r>
              <a:rPr lang="hu-HU" sz="6600" dirty="0" err="1" smtClean="0">
                <a:solidFill>
                  <a:srgbClr val="FFFFFF"/>
                </a:solidFill>
              </a:rPr>
              <a:t>EuB</a:t>
            </a:r>
            <a:r>
              <a:rPr lang="hu-HU" sz="6600" dirty="0" smtClean="0">
                <a:solidFill>
                  <a:srgbClr val="FFFFFF"/>
                </a:solidFill>
              </a:rPr>
              <a:t> előtt</a:t>
            </a:r>
            <a:endParaRPr lang="hu-HU" sz="6600" dirty="0">
              <a:solidFill>
                <a:srgbClr val="FFFFFF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729559" y="4200522"/>
            <a:ext cx="6740685" cy="682079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rgbClr val="FFFFFF"/>
                </a:solidFill>
              </a:rPr>
              <a:t>https://youtu.be/i0lJbspYhlE</a:t>
            </a:r>
            <a:endParaRPr lang="hu-HU" dirty="0">
              <a:solidFill>
                <a:srgbClr val="FFFFFF"/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3400F3C3-7576-1C4E-8210-EBCE4B63D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860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8949390E-DAF0-CC46-B879-F7B2AFD9D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dirty="0">
                <a:solidFill>
                  <a:srgbClr val="FFFFFF"/>
                </a:solidFill>
              </a:rPr>
              <a:t>Előzetes döntéshozatali eljárások II.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787A09B0-7B1E-40B9-856B-F7F10F3771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821720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25F861E5-F2AA-6A44-9DB6-B5E9309D3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608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F566B1F9-B3C9-CB46-8CDC-C16B22AEB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dirty="0">
                <a:solidFill>
                  <a:srgbClr val="FFFFFF"/>
                </a:solidFill>
              </a:rPr>
              <a:t>Előzetes döntéshozatali eljárások III.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7623FAF4-917B-4D9A-B364-CCE78DC06F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64824"/>
              </p:ext>
            </p:extLst>
          </p:nvPr>
        </p:nvGraphicFramePr>
        <p:xfrm>
          <a:off x="1036320" y="2753937"/>
          <a:ext cx="10119360" cy="3719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AF970546-0590-274C-B9FD-126AB5C96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891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DA9C9D55-B46A-6E47-8C50-A9760C61B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dirty="0">
                <a:solidFill>
                  <a:srgbClr val="FFFFFF"/>
                </a:solidFill>
              </a:rPr>
              <a:t>Előzetes döntéshozatali eljárások IV.</a:t>
            </a:r>
          </a:p>
        </p:txBody>
      </p:sp>
      <p:graphicFrame>
        <p:nvGraphicFramePr>
          <p:cNvPr id="12" name="Tartalom helye 2">
            <a:extLst>
              <a:ext uri="{FF2B5EF4-FFF2-40B4-BE49-F238E27FC236}">
                <a16:creationId xmlns:a16="http://schemas.microsoft.com/office/drawing/2014/main" xmlns="" id="{0F65046C-B317-45A1-B83C-A9DC3C8B99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566899"/>
              </p:ext>
            </p:extLst>
          </p:nvPr>
        </p:nvGraphicFramePr>
        <p:xfrm>
          <a:off x="355601" y="2753936"/>
          <a:ext cx="11480494" cy="3469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C9BA84C0-B56B-484A-AE8A-09071A7F3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23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0F652E30-FE15-6442-B6AE-D562BC19E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dirty="0">
                <a:solidFill>
                  <a:srgbClr val="FFFFFF"/>
                </a:solidFill>
              </a:rPr>
              <a:t>Előzetes döntéshozatali eljárások VI.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048B119F-1407-7340-AD8E-BCA6086EE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4" y="3003631"/>
            <a:ext cx="10920046" cy="3386707"/>
          </a:xfrm>
        </p:spPr>
        <p:txBody>
          <a:bodyPr>
            <a:normAutofit lnSpcReduction="10000"/>
          </a:bodyPr>
          <a:lstStyle/>
          <a:p>
            <a:r>
              <a:rPr lang="hu-HU" sz="1400" dirty="0">
                <a:solidFill>
                  <a:srgbClr val="000000"/>
                </a:solidFill>
              </a:rPr>
              <a:t>Egy </a:t>
            </a:r>
            <a:r>
              <a:rPr lang="hu-HU" sz="1400" b="1" dirty="0">
                <a:solidFill>
                  <a:srgbClr val="000000"/>
                </a:solidFill>
              </a:rPr>
              <a:t>nagy jelentőségű magyar előzetes döntéshozatali ügy</a:t>
            </a:r>
            <a:r>
              <a:rPr lang="hu-HU" sz="1400" dirty="0">
                <a:solidFill>
                  <a:srgbClr val="000000"/>
                </a:solidFill>
              </a:rPr>
              <a:t>, amelyben fontos elvi tételek kimondására került sor: </a:t>
            </a:r>
            <a:r>
              <a:rPr lang="hu-HU" sz="1400" b="1" dirty="0">
                <a:solidFill>
                  <a:srgbClr val="000000"/>
                </a:solidFill>
              </a:rPr>
              <a:t>CARTESIO-ügy, </a:t>
            </a:r>
            <a:r>
              <a:rPr lang="hu-HU" sz="1400" dirty="0">
                <a:solidFill>
                  <a:srgbClr val="000000"/>
                </a:solidFill>
              </a:rPr>
              <a:t>amelyben egy magyar jog szerint létrejött társaság kívánta áthelyezni a székhelyét Olaszországba amellett, hogy a magyar jog maradjon a személyes joga. A magyar cégbíróság a kérelmet elutasította. </a:t>
            </a:r>
          </a:p>
          <a:p>
            <a:pPr marL="457200" lvl="1" indent="0">
              <a:buNone/>
            </a:pPr>
            <a:r>
              <a:rPr lang="hu-HU" sz="1400" b="1" dirty="0">
                <a:solidFill>
                  <a:srgbClr val="000000"/>
                </a:solidFill>
              </a:rPr>
              <a:t>1. Letelepedési szabadsággal kapcsolatos elvi jelentőségű megállapítás:</a:t>
            </a:r>
          </a:p>
          <a:p>
            <a:pPr lvl="2"/>
            <a:r>
              <a:rPr lang="hu-HU" sz="1400" dirty="0">
                <a:solidFill>
                  <a:srgbClr val="000000"/>
                </a:solidFill>
              </a:rPr>
              <a:t>A tagállam megakadályozhatja a belső joga szerint létrejött társaságot abban, hogy székhelyét másik tagállamba helyezze át;</a:t>
            </a:r>
          </a:p>
          <a:p>
            <a:pPr lvl="2"/>
            <a:r>
              <a:rPr lang="hu-HU" sz="1400" dirty="0">
                <a:solidFill>
                  <a:srgbClr val="000000"/>
                </a:solidFill>
              </a:rPr>
              <a:t>A letelepedés szabadsága ugyanakkor lehetővé teszi a társaság számára, hogy székhelyét egy másik tagállamba helyezze át oly módon, hogy </a:t>
            </a:r>
            <a:r>
              <a:rPr lang="hu-HU" sz="1400" b="1" dirty="0">
                <a:solidFill>
                  <a:srgbClr val="000000"/>
                </a:solidFill>
              </a:rPr>
              <a:t>a másik tagállam joga szerinti társasággá alakul át </a:t>
            </a:r>
            <a:r>
              <a:rPr lang="hu-HU" sz="1400" dirty="0">
                <a:solidFill>
                  <a:srgbClr val="000000"/>
                </a:solidFill>
              </a:rPr>
              <a:t>anélkül, hogy az átalakulás során szükség volna a társaság megszűnésére vagy végelszámolására, amennyiben a fogadó tagállam joga ezt megengedi.</a:t>
            </a:r>
          </a:p>
          <a:p>
            <a:pPr marL="457200" lvl="1" indent="0">
              <a:buNone/>
            </a:pPr>
            <a:r>
              <a:rPr lang="hu-HU" sz="1400" b="1" dirty="0">
                <a:solidFill>
                  <a:srgbClr val="000000"/>
                </a:solidFill>
              </a:rPr>
              <a:t>2. Az előzetes döntéshozatal iránti kérelem Bíróság elé terjesztésére vonatkozó határozatával szembeni rendes jogorvoslattal kapcsolatos elvi jelentőségű megállapítás:</a:t>
            </a:r>
          </a:p>
          <a:p>
            <a:pPr lvl="2"/>
            <a:r>
              <a:rPr lang="hu-HU" sz="1400" dirty="0">
                <a:solidFill>
                  <a:srgbClr val="000000"/>
                </a:solidFill>
              </a:rPr>
              <a:t>A Bíróságnak tartania kell magát az előzetes döntéshozatalra utaló végzéshez, amelynek mindaddig ki kell fejtenie joghatásait, amíg azt az előterjesztő bíróság vissza nem vonja vagy meg nem változtatja, mivel kizárólag e bíróság határozhat a visszavonásról vagy megváltoztatásról;</a:t>
            </a:r>
          </a:p>
          <a:p>
            <a:pPr lvl="2"/>
            <a:r>
              <a:rPr lang="hu-HU" sz="1400" dirty="0">
                <a:solidFill>
                  <a:srgbClr val="000000"/>
                </a:solidFill>
              </a:rPr>
              <a:t>A Bíróság előtti előzetes döntéshozatali eljárás kezdeményezésére vonatkozó, minden nemzeti bíróság számára biztosított hatáskört </a:t>
            </a:r>
            <a:r>
              <a:rPr lang="hu-HU" sz="1400" dirty="0" err="1">
                <a:solidFill>
                  <a:srgbClr val="000000"/>
                </a:solidFill>
              </a:rPr>
              <a:t>kérdőjelezné</a:t>
            </a:r>
            <a:r>
              <a:rPr lang="hu-HU" sz="1400" dirty="0">
                <a:solidFill>
                  <a:srgbClr val="000000"/>
                </a:solidFill>
              </a:rPr>
              <a:t> meg az olyan szabályok alkalmazása, amelyek lehetővé teszik a fellebbviteli bíróság számára, hogy az előzetes döntéshozatal iránti kérelem visszavonására és a felfüggesztett nemzeti eljárás folytatására utasítsa az alacsonyabb szintű bíróságot.</a:t>
            </a:r>
          </a:p>
          <a:p>
            <a:pPr lvl="1"/>
            <a:endParaRPr lang="hu-HU" sz="1100" dirty="0">
              <a:solidFill>
                <a:srgbClr val="000000"/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B81F7B98-61CC-404D-8726-B33CFA2C4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388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90E6AFC2-3042-D445-9982-185DFB24B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dirty="0">
                <a:solidFill>
                  <a:srgbClr val="FFFFFF"/>
                </a:solidFill>
              </a:rPr>
              <a:t>Kötelezettségszegési eljárások I. </a:t>
            </a:r>
          </a:p>
        </p:txBody>
      </p:sp>
      <p:graphicFrame>
        <p:nvGraphicFramePr>
          <p:cNvPr id="16" name="Tartalom helye 2">
            <a:extLst>
              <a:ext uri="{FF2B5EF4-FFF2-40B4-BE49-F238E27FC236}">
                <a16:creationId xmlns:a16="http://schemas.microsoft.com/office/drawing/2014/main" xmlns="" id="{47F71BC7-B1AE-4EC1-B187-2BEE4E17A3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4783804"/>
              </p:ext>
            </p:extLst>
          </p:nvPr>
        </p:nvGraphicFramePr>
        <p:xfrm>
          <a:off x="1179226" y="3149422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8F5D4E6B-3063-614E-99F7-64478CDC2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578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E71E31D2-1255-3B4C-8FA5-368026A5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Kötelezettségszegési eljárások II. </a:t>
            </a:r>
            <a:br>
              <a:rPr lang="hu-HU" sz="4000">
                <a:solidFill>
                  <a:srgbClr val="FFFFFF"/>
                </a:solidFill>
              </a:rPr>
            </a:br>
            <a:r>
              <a:rPr lang="hu-HU" sz="4000">
                <a:solidFill>
                  <a:srgbClr val="FFFFFF"/>
                </a:solidFill>
              </a:rPr>
              <a:t>258. cikk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C7A45A2F-27E2-46D4-96EE-54110B6295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749988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F77998EC-82A0-FF45-A8D8-A755BFF9D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043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524BDBE4-F45F-B94F-86D8-55637769F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dirty="0">
                <a:solidFill>
                  <a:srgbClr val="FFFFFF"/>
                </a:solidFill>
              </a:rPr>
              <a:t>Kötelezettségszegési eljárások III. 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BFBF430C-C227-4045-B042-A2EF0979A2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609171"/>
              </p:ext>
            </p:extLst>
          </p:nvPr>
        </p:nvGraphicFramePr>
        <p:xfrm>
          <a:off x="1036320" y="2598057"/>
          <a:ext cx="10119360" cy="4259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D0DEA9A5-475F-0A43-9AD7-B2915A5FC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226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278B6AD5-B0B3-AE44-A865-37AE18E66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Kötelezettségszegési eljárások IV.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ABED30B4-4C8C-48AF-9555-F618ACECB5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483366"/>
              </p:ext>
            </p:extLst>
          </p:nvPr>
        </p:nvGraphicFramePr>
        <p:xfrm>
          <a:off x="967154" y="2753937"/>
          <a:ext cx="10188526" cy="3908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D51C6D33-9A12-E24C-9E74-3A67AAEEE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468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D02D046C-8564-CF4A-9F56-901CB7720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dirty="0">
                <a:solidFill>
                  <a:srgbClr val="FFFFFF"/>
                </a:solidFill>
              </a:rPr>
              <a:t>Kötelezettségszegési eljárások V.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CC2B9516-7B9A-2E40-8EF9-2EE05279E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 fontScale="85000" lnSpcReduction="20000"/>
          </a:bodyPr>
          <a:lstStyle/>
          <a:p>
            <a:r>
              <a:rPr lang="hu-HU" sz="2600" dirty="0" smtClean="0">
                <a:solidFill>
                  <a:srgbClr val="000000"/>
                </a:solidFill>
              </a:rPr>
              <a:t>Speciális lehetőség: EU PILOT eljárás</a:t>
            </a:r>
          </a:p>
          <a:p>
            <a:r>
              <a:rPr lang="hu-HU" sz="2600" dirty="0" smtClean="0">
                <a:solidFill>
                  <a:srgbClr val="000000"/>
                </a:solidFill>
              </a:rPr>
              <a:t>A </a:t>
            </a:r>
            <a:r>
              <a:rPr lang="hu-HU" sz="2600" b="1" dirty="0">
                <a:solidFill>
                  <a:srgbClr val="000000"/>
                </a:solidFill>
              </a:rPr>
              <a:t>formális bírósági szakasz</a:t>
            </a:r>
            <a:r>
              <a:rPr lang="hu-HU" sz="2600" dirty="0">
                <a:solidFill>
                  <a:srgbClr val="000000"/>
                </a:solidFill>
              </a:rPr>
              <a:t>, akkor indul, ha a Bizottság nem elégedett az informális szakasz eredményével;</a:t>
            </a:r>
          </a:p>
          <a:p>
            <a:r>
              <a:rPr lang="hu-HU" sz="2600" dirty="0">
                <a:solidFill>
                  <a:srgbClr val="000000"/>
                </a:solidFill>
              </a:rPr>
              <a:t>Ez esetben </a:t>
            </a:r>
            <a:r>
              <a:rPr lang="hu-HU" sz="2600" b="1" dirty="0">
                <a:solidFill>
                  <a:srgbClr val="000000"/>
                </a:solidFill>
              </a:rPr>
              <a:t>kereseti kérelem</a:t>
            </a:r>
            <a:r>
              <a:rPr lang="hu-HU" sz="2600" dirty="0">
                <a:solidFill>
                  <a:srgbClr val="000000"/>
                </a:solidFill>
              </a:rPr>
              <a:t>mel fordulhat a Bírósághoz;</a:t>
            </a:r>
          </a:p>
          <a:p>
            <a:r>
              <a:rPr lang="hu-HU" sz="2600" dirty="0">
                <a:solidFill>
                  <a:srgbClr val="000000"/>
                </a:solidFill>
              </a:rPr>
              <a:t>Az indokolással ellátott véleményben foglaltakat nem lehet kiegészíteni, kijavítani</a:t>
            </a:r>
          </a:p>
          <a:p>
            <a:pPr lvl="1">
              <a:spcBef>
                <a:spcPts val="1100"/>
              </a:spcBef>
            </a:pPr>
            <a:r>
              <a:rPr lang="hu-HU" sz="2200" baseline="30000" dirty="0">
                <a:solidFill>
                  <a:srgbClr val="000000"/>
                </a:solidFill>
                <a:latin typeface="Helvetica" pitchFamily="2" charset="0"/>
              </a:rPr>
              <a:t>A tagállam szempontjából fontos, hogy utóbb csak az indokolással ellátott véleményben foglaltakat hozhatják fel ellene a bírósági szakaszban: garanciális </a:t>
            </a:r>
            <a:r>
              <a:rPr lang="hu-HU" sz="2200" baseline="30000" dirty="0" err="1">
                <a:solidFill>
                  <a:srgbClr val="000000"/>
                </a:solidFill>
                <a:latin typeface="Helvetica" pitchFamily="2" charset="0"/>
              </a:rPr>
              <a:t>jelentőséggel</a:t>
            </a:r>
            <a:r>
              <a:rPr lang="hu-HU" sz="2200" baseline="30000" dirty="0">
                <a:solidFill>
                  <a:srgbClr val="000000"/>
                </a:solidFill>
                <a:latin typeface="Helvetica" pitchFamily="2" charset="0"/>
              </a:rPr>
              <a:t> bír.</a:t>
            </a:r>
            <a:endParaRPr lang="hu-HU" sz="2200" dirty="0">
              <a:solidFill>
                <a:srgbClr val="000000"/>
              </a:solidFill>
            </a:endParaRPr>
          </a:p>
          <a:p>
            <a:r>
              <a:rPr lang="hu-HU" sz="2600" dirty="0">
                <a:solidFill>
                  <a:srgbClr val="000000"/>
                </a:solidFill>
              </a:rPr>
              <a:t>A tagállamnak folyamatosan lehetősége van a jogsértés kiküszöbölésére. </a:t>
            </a:r>
          </a:p>
          <a:p>
            <a:endParaRPr lang="hu-HU" sz="2000" dirty="0">
              <a:solidFill>
                <a:srgbClr val="000000"/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B14EBC53-6A77-0044-B2E6-4575C4155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964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84833E69-0FAE-BC42-A442-56700025E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Kötelezettségszegési eljárások VI.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CF38F5FA-A939-AC48-BBE9-B9C451B51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69"/>
            <a:ext cx="9833548" cy="2953267"/>
          </a:xfrm>
        </p:spPr>
        <p:txBody>
          <a:bodyPr>
            <a:normAutofit fontScale="85000" lnSpcReduction="20000"/>
          </a:bodyPr>
          <a:lstStyle/>
          <a:p>
            <a:r>
              <a:rPr lang="hu-HU" sz="2100" dirty="0">
                <a:solidFill>
                  <a:srgbClr val="000000"/>
                </a:solidFill>
              </a:rPr>
              <a:t>Az EUB </a:t>
            </a:r>
            <a:r>
              <a:rPr lang="hu-HU" sz="2100" b="1" dirty="0" err="1">
                <a:solidFill>
                  <a:srgbClr val="000000"/>
                </a:solidFill>
              </a:rPr>
              <a:t>elutasítja</a:t>
            </a:r>
            <a:r>
              <a:rPr lang="hu-HU" sz="2100" dirty="0">
                <a:solidFill>
                  <a:srgbClr val="000000"/>
                </a:solidFill>
              </a:rPr>
              <a:t> a keresetet vagy </a:t>
            </a:r>
            <a:r>
              <a:rPr lang="hu-HU" sz="2100" b="1" dirty="0" err="1">
                <a:solidFill>
                  <a:srgbClr val="000000"/>
                </a:solidFill>
              </a:rPr>
              <a:t>megállapítja</a:t>
            </a:r>
            <a:r>
              <a:rPr lang="hu-HU" sz="2100" b="1" dirty="0">
                <a:solidFill>
                  <a:srgbClr val="000000"/>
                </a:solidFill>
              </a:rPr>
              <a:t> a </a:t>
            </a:r>
            <a:r>
              <a:rPr lang="hu-HU" sz="2100" b="1" dirty="0" err="1">
                <a:solidFill>
                  <a:srgbClr val="000000"/>
                </a:solidFill>
              </a:rPr>
              <a:t>jogsértést</a:t>
            </a:r>
            <a:r>
              <a:rPr lang="hu-HU" sz="2100" b="1" dirty="0">
                <a:solidFill>
                  <a:srgbClr val="000000"/>
                </a:solidFill>
              </a:rPr>
              <a:t>;</a:t>
            </a:r>
          </a:p>
          <a:p>
            <a:r>
              <a:rPr lang="hu-HU" sz="2100" dirty="0">
                <a:solidFill>
                  <a:srgbClr val="000000"/>
                </a:solidFill>
              </a:rPr>
              <a:t>Az ítélet tehát deklaratív </a:t>
            </a:r>
            <a:r>
              <a:rPr lang="hu-HU" sz="2100" dirty="0" err="1">
                <a:solidFill>
                  <a:srgbClr val="000000"/>
                </a:solidFill>
              </a:rPr>
              <a:t>hatályu</a:t>
            </a:r>
            <a:r>
              <a:rPr lang="hu-HU" sz="2100" dirty="0">
                <a:solidFill>
                  <a:srgbClr val="000000"/>
                </a:solidFill>
              </a:rPr>
              <a:t>́, nincs közvetlen következménye;</a:t>
            </a:r>
          </a:p>
          <a:p>
            <a:r>
              <a:rPr lang="hu-HU" sz="2100" dirty="0">
                <a:solidFill>
                  <a:srgbClr val="000000"/>
                </a:solidFill>
              </a:rPr>
              <a:t>A </a:t>
            </a:r>
            <a:r>
              <a:rPr lang="hu-HU" sz="2100" dirty="0" err="1">
                <a:solidFill>
                  <a:srgbClr val="000000"/>
                </a:solidFill>
              </a:rPr>
              <a:t>tagállamnak</a:t>
            </a:r>
            <a:r>
              <a:rPr lang="hu-HU" sz="2100" dirty="0">
                <a:solidFill>
                  <a:srgbClr val="000000"/>
                </a:solidFill>
              </a:rPr>
              <a:t> </a:t>
            </a:r>
            <a:r>
              <a:rPr lang="hu-HU" sz="2100" dirty="0" err="1">
                <a:solidFill>
                  <a:srgbClr val="000000"/>
                </a:solidFill>
              </a:rPr>
              <a:t>végre</a:t>
            </a:r>
            <a:r>
              <a:rPr lang="hu-HU" sz="2100" dirty="0">
                <a:solidFill>
                  <a:srgbClr val="000000"/>
                </a:solidFill>
              </a:rPr>
              <a:t> kell hajtania az </a:t>
            </a:r>
            <a:r>
              <a:rPr lang="hu-HU" sz="2100" dirty="0" err="1">
                <a:solidFill>
                  <a:srgbClr val="000000"/>
                </a:solidFill>
              </a:rPr>
              <a:t>ítéletet</a:t>
            </a:r>
            <a:r>
              <a:rPr lang="hu-HU" sz="2100" dirty="0">
                <a:solidFill>
                  <a:srgbClr val="000000"/>
                </a:solidFill>
              </a:rPr>
              <a:t>. </a:t>
            </a:r>
          </a:p>
          <a:p>
            <a:pPr marL="0" indent="0">
              <a:buNone/>
            </a:pPr>
            <a:endParaRPr lang="hu-HU" sz="2100" dirty="0">
              <a:solidFill>
                <a:srgbClr val="000000"/>
              </a:solidFill>
            </a:endParaRPr>
          </a:p>
          <a:p>
            <a:r>
              <a:rPr lang="hu-HU" sz="2100" dirty="0">
                <a:solidFill>
                  <a:srgbClr val="000000"/>
                </a:solidFill>
              </a:rPr>
              <a:t>Az állam felelőssége </a:t>
            </a:r>
            <a:r>
              <a:rPr lang="hu-HU" sz="2100" b="1" dirty="0">
                <a:solidFill>
                  <a:srgbClr val="000000"/>
                </a:solidFill>
              </a:rPr>
              <a:t>objektív, nincs kimentés. </a:t>
            </a:r>
          </a:p>
          <a:p>
            <a:r>
              <a:rPr lang="hu-HU" sz="2100" b="1" dirty="0">
                <a:solidFill>
                  <a:srgbClr val="000000"/>
                </a:solidFill>
              </a:rPr>
              <a:t>Nem védekezhet a szándékosság hiányával vagy azzal</a:t>
            </a:r>
            <a:r>
              <a:rPr lang="hu-HU" sz="2000" b="1" dirty="0">
                <a:solidFill>
                  <a:srgbClr val="000000"/>
                </a:solidFill>
              </a:rPr>
              <a:t>, hogy más tagállam is elköveti a jogsértést, illetve azzal sem, hogy az uniós norma jogszabályellenes. </a:t>
            </a:r>
          </a:p>
          <a:p>
            <a:pPr lvl="1"/>
            <a:endParaRPr lang="hu-HU" sz="1600" b="1" dirty="0">
              <a:solidFill>
                <a:srgbClr val="000000"/>
              </a:solidFill>
            </a:endParaRPr>
          </a:p>
          <a:p>
            <a:pPr lvl="1"/>
            <a:r>
              <a:rPr lang="hu-HU" sz="1700" dirty="0">
                <a:solidFill>
                  <a:srgbClr val="000000"/>
                </a:solidFill>
              </a:rPr>
              <a:t>Utóbbi esetben azonban van lehetőség </a:t>
            </a:r>
            <a:r>
              <a:rPr lang="hu-HU" sz="1700" b="1" dirty="0">
                <a:solidFill>
                  <a:srgbClr val="000000"/>
                </a:solidFill>
              </a:rPr>
              <a:t>semmisségi eljárás </a:t>
            </a:r>
            <a:r>
              <a:rPr lang="hu-HU" sz="1700" dirty="0">
                <a:solidFill>
                  <a:srgbClr val="000000"/>
                </a:solidFill>
              </a:rPr>
              <a:t>megindítására a jogszabályellenes uniós norma ellen. </a:t>
            </a:r>
          </a:p>
          <a:p>
            <a:r>
              <a:rPr lang="hu-HU" sz="2100" dirty="0">
                <a:solidFill>
                  <a:srgbClr val="000000"/>
                </a:solidFill>
              </a:rPr>
              <a:t>A gyakorlatban emiatt </a:t>
            </a:r>
            <a:r>
              <a:rPr lang="hu-HU" sz="2100" dirty="0" smtClean="0">
                <a:solidFill>
                  <a:srgbClr val="000000"/>
                </a:solidFill>
              </a:rPr>
              <a:t>ezen eljárások jellemzően </a:t>
            </a:r>
            <a:r>
              <a:rPr lang="hu-HU" sz="2100" b="1" dirty="0">
                <a:solidFill>
                  <a:srgbClr val="000000"/>
                </a:solidFill>
              </a:rPr>
              <a:t>marasztalással végződnek</a:t>
            </a:r>
            <a:r>
              <a:rPr lang="hu-HU" sz="2100" dirty="0">
                <a:solidFill>
                  <a:srgbClr val="000000"/>
                </a:solidFill>
              </a:rPr>
              <a:t>!</a:t>
            </a:r>
          </a:p>
        </p:txBody>
      </p:sp>
      <p:pic>
        <p:nvPicPr>
          <p:cNvPr id="6" name="Ábra 5" descr="Bírói kalapács">
            <a:extLst>
              <a:ext uri="{FF2B5EF4-FFF2-40B4-BE49-F238E27FC236}">
                <a16:creationId xmlns:a16="http://schemas.microsoft.com/office/drawing/2014/main" xmlns="" id="{598FF32A-E733-EF43-870D-DAE2C3C7C9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144000" y="3013940"/>
            <a:ext cx="1178169" cy="1178169"/>
          </a:xfrm>
          <a:prstGeom prst="rect">
            <a:avLst/>
          </a:prstGeom>
        </p:spPr>
      </p:pic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DCB899A6-15FC-7D4B-8A44-41EA21611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68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F56F5174-31D9-4DBB-AAB7-A1FD7BDB13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AE113210-7872-481A-ADE6-3A05CCAF5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FD52E8A4-70BF-9D4B-91AF-48869D16E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rgbClr val="000000"/>
                </a:solidFill>
              </a:rPr>
              <a:t>Az Európai Unió </a:t>
            </a:r>
            <a:r>
              <a:rPr lang="hu-HU" dirty="0" smtClean="0">
                <a:solidFill>
                  <a:srgbClr val="000000"/>
                </a:solidFill>
              </a:rPr>
              <a:t>Bírósága (</a:t>
            </a:r>
            <a:r>
              <a:rPr lang="hu-HU" dirty="0" err="1" smtClean="0">
                <a:solidFill>
                  <a:srgbClr val="000000"/>
                </a:solidFill>
              </a:rPr>
              <a:t>CoJ</a:t>
            </a:r>
            <a:r>
              <a:rPr lang="hu-HU" dirty="0" smtClean="0">
                <a:solidFill>
                  <a:srgbClr val="000000"/>
                </a:solidFill>
              </a:rPr>
              <a:t>)</a:t>
            </a:r>
            <a:endParaRPr lang="hu-HU" dirty="0">
              <a:solidFill>
                <a:srgbClr val="000000"/>
              </a:solidFill>
            </a:endParaRPr>
          </a:p>
        </p:txBody>
      </p:sp>
      <p:sp>
        <p:nvSpPr>
          <p:cNvPr id="29" name="Freeform 62">
            <a:extLst>
              <a:ext uri="{FF2B5EF4-FFF2-40B4-BE49-F238E27FC236}">
                <a16:creationId xmlns:a16="http://schemas.microsoft.com/office/drawing/2014/main" xmlns="" id="{F9A95BEE-6BB1-4A28-A8E6-A34B2E42E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0A7798BB-AA58-4046-8BE0-93B7F009D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hu-HU" sz="2000" dirty="0" smtClean="0">
                <a:solidFill>
                  <a:srgbClr val="000000"/>
                </a:solidFill>
              </a:rPr>
              <a:t>A fő uniós intézmények egyike</a:t>
            </a:r>
          </a:p>
          <a:p>
            <a:r>
              <a:rPr lang="hu-HU" sz="2000" dirty="0" smtClean="0">
                <a:solidFill>
                  <a:srgbClr val="000000"/>
                </a:solidFill>
              </a:rPr>
              <a:t>EUSZ </a:t>
            </a:r>
            <a:r>
              <a:rPr lang="hu-HU" sz="2000" dirty="0">
                <a:solidFill>
                  <a:srgbClr val="000000"/>
                </a:solidFill>
              </a:rPr>
              <a:t>19. cikk (1) bekezdés : “Az Euró</a:t>
            </a:r>
            <a:r>
              <a:rPr lang="hu-HU" sz="2000" dirty="0" err="1">
                <a:solidFill>
                  <a:srgbClr val="000000"/>
                </a:solidFill>
              </a:rPr>
              <a:t>pai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Unio</a:t>
            </a:r>
            <a:r>
              <a:rPr lang="hu-HU" sz="2000" dirty="0">
                <a:solidFill>
                  <a:srgbClr val="000000"/>
                </a:solidFill>
              </a:rPr>
              <a:t>́ </a:t>
            </a:r>
            <a:r>
              <a:rPr lang="hu-HU" sz="2000" dirty="0" err="1" smtClean="0">
                <a:solidFill>
                  <a:srgbClr val="000000"/>
                </a:solidFill>
              </a:rPr>
              <a:t>Bíro</a:t>
            </a:r>
            <a:r>
              <a:rPr lang="hu-HU" sz="2000" dirty="0" smtClean="0">
                <a:solidFill>
                  <a:srgbClr val="000000"/>
                </a:solidFill>
              </a:rPr>
              <a:t>́</a:t>
            </a:r>
            <a:r>
              <a:rPr lang="hu-HU" sz="2000" dirty="0" err="1" smtClean="0">
                <a:solidFill>
                  <a:srgbClr val="000000"/>
                </a:solidFill>
              </a:rPr>
              <a:t>sa</a:t>
            </a:r>
            <a:r>
              <a:rPr lang="hu-HU" sz="2000" dirty="0" smtClean="0">
                <a:solidFill>
                  <a:srgbClr val="000000"/>
                </a:solidFill>
              </a:rPr>
              <a:t>́</a:t>
            </a:r>
            <a:r>
              <a:rPr lang="hu-HU" sz="2000" dirty="0" err="1" smtClean="0">
                <a:solidFill>
                  <a:srgbClr val="000000"/>
                </a:solidFill>
              </a:rPr>
              <a:t>ga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>
                <a:solidFill>
                  <a:srgbClr val="000000"/>
                </a:solidFill>
              </a:rPr>
              <a:t>biztosí</a:t>
            </a:r>
            <a:r>
              <a:rPr lang="hu-HU" sz="2000" dirty="0" err="1">
                <a:solidFill>
                  <a:srgbClr val="000000"/>
                </a:solidFill>
              </a:rPr>
              <a:t>tja</a:t>
            </a:r>
            <a:r>
              <a:rPr lang="hu-HU" sz="2000" dirty="0">
                <a:solidFill>
                  <a:srgbClr val="000000"/>
                </a:solidFill>
              </a:rPr>
              <a:t> a jog tiszteletben </a:t>
            </a:r>
            <a:r>
              <a:rPr lang="hu-HU" sz="2000" dirty="0" err="1">
                <a:solidFill>
                  <a:srgbClr val="000000"/>
                </a:solidFill>
              </a:rPr>
              <a:t>tarta</a:t>
            </a:r>
            <a:r>
              <a:rPr lang="hu-HU" sz="2000" dirty="0">
                <a:solidFill>
                  <a:srgbClr val="000000"/>
                </a:solidFill>
              </a:rPr>
              <a:t>́</a:t>
            </a:r>
            <a:r>
              <a:rPr lang="hu-HU" sz="2000" dirty="0" err="1">
                <a:solidFill>
                  <a:srgbClr val="000000"/>
                </a:solidFill>
              </a:rPr>
              <a:t>sa</a:t>
            </a:r>
            <a:r>
              <a:rPr lang="hu-HU" sz="2000" dirty="0">
                <a:solidFill>
                  <a:srgbClr val="000000"/>
                </a:solidFill>
              </a:rPr>
              <a:t>́t a </a:t>
            </a:r>
            <a:r>
              <a:rPr lang="hu-HU" sz="2000" dirty="0" err="1">
                <a:solidFill>
                  <a:srgbClr val="000000"/>
                </a:solidFill>
              </a:rPr>
              <a:t>Szerzo</a:t>
            </a:r>
            <a:r>
              <a:rPr lang="hu-HU" sz="2000" dirty="0">
                <a:solidFill>
                  <a:srgbClr val="000000"/>
                </a:solidFill>
              </a:rPr>
              <a:t>̋dé</a:t>
            </a:r>
            <a:r>
              <a:rPr lang="hu-HU" sz="2000" dirty="0" err="1">
                <a:solidFill>
                  <a:srgbClr val="000000"/>
                </a:solidFill>
              </a:rPr>
              <a:t>sek</a:t>
            </a:r>
            <a:r>
              <a:rPr lang="hu-HU" sz="2000" dirty="0">
                <a:solidFill>
                  <a:srgbClr val="000000"/>
                </a:solidFill>
              </a:rPr>
              <a:t> é</a:t>
            </a:r>
            <a:r>
              <a:rPr lang="hu-HU" sz="2000" dirty="0" err="1">
                <a:solidFill>
                  <a:srgbClr val="000000"/>
                </a:solidFill>
              </a:rPr>
              <a:t>rtelmeze</a:t>
            </a:r>
            <a:r>
              <a:rPr lang="hu-HU" sz="2000" dirty="0">
                <a:solidFill>
                  <a:srgbClr val="000000"/>
                </a:solidFill>
              </a:rPr>
              <a:t>́se és </a:t>
            </a:r>
            <a:r>
              <a:rPr lang="hu-HU" sz="2000" dirty="0" err="1">
                <a:solidFill>
                  <a:srgbClr val="000000"/>
                </a:solidFill>
              </a:rPr>
              <a:t>alkalmaza</a:t>
            </a:r>
            <a:r>
              <a:rPr lang="hu-HU" sz="2000" dirty="0">
                <a:solidFill>
                  <a:srgbClr val="000000"/>
                </a:solidFill>
              </a:rPr>
              <a:t>́</a:t>
            </a:r>
            <a:r>
              <a:rPr lang="hu-HU" sz="2000" dirty="0" err="1">
                <a:solidFill>
                  <a:srgbClr val="000000"/>
                </a:solidFill>
              </a:rPr>
              <a:t>sa</a:t>
            </a:r>
            <a:r>
              <a:rPr lang="hu-HU" sz="2000" dirty="0">
                <a:solidFill>
                  <a:srgbClr val="000000"/>
                </a:solidFill>
              </a:rPr>
              <a:t> során</a:t>
            </a:r>
            <a:r>
              <a:rPr lang="hu-HU" sz="2000" dirty="0" smtClean="0">
                <a:solidFill>
                  <a:srgbClr val="000000"/>
                </a:solidFill>
              </a:rPr>
              <a:t>.”</a:t>
            </a:r>
          </a:p>
          <a:p>
            <a:r>
              <a:rPr lang="hu-HU" sz="2000" dirty="0" smtClean="0">
                <a:solidFill>
                  <a:srgbClr val="000000"/>
                </a:solidFill>
              </a:rPr>
              <a:t>De EUSZ 17. cikk – Bizottság szerepe! </a:t>
            </a:r>
            <a:endParaRPr lang="hu-HU" sz="2000" dirty="0">
              <a:solidFill>
                <a:srgbClr val="000000"/>
              </a:solidFill>
              <a:effectLst/>
            </a:endParaRPr>
          </a:p>
          <a:p>
            <a:r>
              <a:rPr lang="hu-HU" sz="2000" dirty="0">
                <a:solidFill>
                  <a:srgbClr val="000000"/>
                </a:solidFill>
                <a:effectLst/>
              </a:rPr>
              <a:t>Feladata az uniós jog </a:t>
            </a:r>
            <a:r>
              <a:rPr lang="hu-HU" sz="2000" b="1" dirty="0">
                <a:solidFill>
                  <a:srgbClr val="000000"/>
                </a:solidFill>
                <a:effectLst/>
              </a:rPr>
              <a:t>ér</a:t>
            </a:r>
            <a:r>
              <a:rPr lang="hu-HU" sz="2000" b="1" dirty="0">
                <a:solidFill>
                  <a:srgbClr val="000000"/>
                </a:solidFill>
              </a:rPr>
              <a:t>vényesítése, </a:t>
            </a:r>
            <a:r>
              <a:rPr lang="hu-HU" sz="2000" b="1" dirty="0">
                <a:solidFill>
                  <a:srgbClr val="000000"/>
                </a:solidFill>
                <a:effectLst/>
              </a:rPr>
              <a:t>értelmezése</a:t>
            </a:r>
            <a:r>
              <a:rPr lang="hu-HU" sz="2000" b="1" dirty="0">
                <a:solidFill>
                  <a:srgbClr val="000000"/>
                </a:solidFill>
              </a:rPr>
              <a:t> és továbbfejlesztése.</a:t>
            </a:r>
          </a:p>
          <a:p>
            <a:r>
              <a:rPr lang="hu-HU" sz="2000" dirty="0" smtClean="0">
                <a:solidFill>
                  <a:srgbClr val="000000"/>
                </a:solidFill>
                <a:effectLst/>
              </a:rPr>
              <a:t>Székhelye </a:t>
            </a:r>
            <a:endParaRPr lang="hu-HU" sz="2000" dirty="0">
              <a:solidFill>
                <a:srgbClr val="000000"/>
              </a:solidFill>
              <a:effectLst/>
            </a:endParaRPr>
          </a:p>
          <a:p>
            <a:endParaRPr lang="hu-HU" sz="2000" dirty="0">
              <a:solidFill>
                <a:srgbClr val="000000"/>
              </a:solidFill>
            </a:endParaRP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760823F7-D6CE-9E49-A896-C2F16EA4C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2</a:t>
            </a:fld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65" y="1516527"/>
            <a:ext cx="3758292" cy="391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29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944DC8FE-2147-8242-812B-4127B9ED0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Kötelezettségszegési eljárások VII.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A59EFF81-D9D1-B74D-BB6A-071620230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662" y="2753936"/>
            <a:ext cx="9957697" cy="2918963"/>
          </a:xfrm>
        </p:spPr>
        <p:txBody>
          <a:bodyPr>
            <a:noAutofit/>
          </a:bodyPr>
          <a:lstStyle/>
          <a:p>
            <a:r>
              <a:rPr lang="hu-HU" sz="2000" dirty="0">
                <a:solidFill>
                  <a:srgbClr val="000000"/>
                </a:solidFill>
              </a:rPr>
              <a:t>A 260. cikk alapján van lehetőség </a:t>
            </a:r>
            <a:r>
              <a:rPr lang="hu-HU" sz="2000" b="1" dirty="0">
                <a:solidFill>
                  <a:srgbClr val="000000"/>
                </a:solidFill>
              </a:rPr>
              <a:t>kényszerítő bíróság </a:t>
            </a:r>
            <a:r>
              <a:rPr lang="hu-HU" sz="2000" dirty="0">
                <a:solidFill>
                  <a:srgbClr val="000000"/>
                </a:solidFill>
              </a:rPr>
              <a:t>vagy </a:t>
            </a:r>
            <a:r>
              <a:rPr lang="hu-HU" sz="2000" b="1" dirty="0">
                <a:solidFill>
                  <a:srgbClr val="000000"/>
                </a:solidFill>
              </a:rPr>
              <a:t>átalányösszeg kiszabására</a:t>
            </a:r>
            <a:r>
              <a:rPr lang="hu-HU" sz="2000" dirty="0">
                <a:solidFill>
                  <a:srgbClr val="000000"/>
                </a:solidFill>
              </a:rPr>
              <a:t>, amelyek funkciója eltérő:</a:t>
            </a:r>
          </a:p>
          <a:p>
            <a:pPr lvl="1"/>
            <a:r>
              <a:rPr lang="hu-HU" sz="2000" dirty="0" err="1">
                <a:solidFill>
                  <a:srgbClr val="000000"/>
                </a:solidFill>
              </a:rPr>
              <a:t>kényszeríto</a:t>
            </a:r>
            <a:r>
              <a:rPr lang="hu-HU" sz="2000" dirty="0">
                <a:solidFill>
                  <a:srgbClr val="000000"/>
                </a:solidFill>
              </a:rPr>
              <a:t>̋ </a:t>
            </a:r>
            <a:r>
              <a:rPr lang="hu-HU" sz="2000" dirty="0" err="1">
                <a:solidFill>
                  <a:srgbClr val="000000"/>
                </a:solidFill>
              </a:rPr>
              <a:t>bírság</a:t>
            </a:r>
            <a:r>
              <a:rPr lang="hu-HU" sz="2000" dirty="0">
                <a:solidFill>
                  <a:srgbClr val="000000"/>
                </a:solidFill>
              </a:rPr>
              <a:t> – azonnali </a:t>
            </a:r>
            <a:r>
              <a:rPr lang="hu-HU" sz="2000" dirty="0" err="1">
                <a:solidFill>
                  <a:srgbClr val="000000"/>
                </a:solidFill>
              </a:rPr>
              <a:t>abbahagyásra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kényszeríti</a:t>
            </a:r>
            <a:r>
              <a:rPr lang="hu-HU" sz="2000" dirty="0">
                <a:solidFill>
                  <a:srgbClr val="000000"/>
                </a:solidFill>
              </a:rPr>
              <a:t> a </a:t>
            </a:r>
            <a:r>
              <a:rPr lang="hu-HU" sz="2000" dirty="0" err="1">
                <a:solidFill>
                  <a:srgbClr val="000000"/>
                </a:solidFill>
              </a:rPr>
              <a:t>tagállamot</a:t>
            </a:r>
            <a:r>
              <a:rPr lang="hu-HU" sz="20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hu-HU" sz="2000" dirty="0" err="1">
                <a:solidFill>
                  <a:srgbClr val="000000"/>
                </a:solidFill>
              </a:rPr>
              <a:t>átalányösszeg</a:t>
            </a:r>
            <a:r>
              <a:rPr lang="hu-HU" sz="2000" dirty="0">
                <a:solidFill>
                  <a:srgbClr val="000000"/>
                </a:solidFill>
              </a:rPr>
              <a:t> – a </a:t>
            </a:r>
            <a:r>
              <a:rPr lang="hu-HU" sz="2000" dirty="0" err="1">
                <a:solidFill>
                  <a:srgbClr val="000000"/>
                </a:solidFill>
              </a:rPr>
              <a:t>jogsértést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magát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szankcionálja</a:t>
            </a:r>
            <a:r>
              <a:rPr lang="hu-HU" sz="2000" dirty="0">
                <a:solidFill>
                  <a:srgbClr val="000000"/>
                </a:solidFill>
              </a:rPr>
              <a:t>.</a:t>
            </a:r>
            <a:endParaRPr lang="hu-HU" sz="2000" dirty="0">
              <a:solidFill>
                <a:srgbClr val="000000"/>
              </a:solidFill>
              <a:effectLst/>
            </a:endParaRPr>
          </a:p>
          <a:p>
            <a:r>
              <a:rPr lang="hu-HU" sz="2000" dirty="0">
                <a:solidFill>
                  <a:srgbClr val="000000"/>
                </a:solidFill>
              </a:rPr>
              <a:t>Bizottság tesz javaslatot az összegre, de ez nem köti a Bíróságot, maga dönt;</a:t>
            </a:r>
          </a:p>
          <a:p>
            <a:pPr lvl="1"/>
            <a:r>
              <a:rPr lang="hu-HU" sz="1600" dirty="0">
                <a:solidFill>
                  <a:srgbClr val="000000"/>
                </a:solidFill>
              </a:rPr>
              <a:t>Pl. C-304/02 COM v </a:t>
            </a:r>
            <a:r>
              <a:rPr lang="hu-HU" sz="1600" dirty="0" err="1">
                <a:solidFill>
                  <a:srgbClr val="000000"/>
                </a:solidFill>
              </a:rPr>
              <a:t>Franciaország</a:t>
            </a:r>
            <a:r>
              <a:rPr lang="hu-HU" sz="1600" dirty="0">
                <a:solidFill>
                  <a:srgbClr val="000000"/>
                </a:solidFill>
              </a:rPr>
              <a:t>. EUB a </a:t>
            </a:r>
            <a:r>
              <a:rPr lang="hu-HU" sz="1600" dirty="0" err="1">
                <a:solidFill>
                  <a:srgbClr val="000000"/>
                </a:solidFill>
              </a:rPr>
              <a:t>két</a:t>
            </a:r>
            <a:r>
              <a:rPr lang="hu-HU" sz="1600" dirty="0">
                <a:solidFill>
                  <a:srgbClr val="000000"/>
                </a:solidFill>
              </a:rPr>
              <a:t> </a:t>
            </a:r>
            <a:r>
              <a:rPr lang="hu-HU" sz="1600" dirty="0" err="1">
                <a:solidFill>
                  <a:srgbClr val="000000"/>
                </a:solidFill>
              </a:rPr>
              <a:t>szakciót</a:t>
            </a:r>
            <a:r>
              <a:rPr lang="hu-HU" sz="1600" dirty="0">
                <a:solidFill>
                  <a:srgbClr val="000000"/>
                </a:solidFill>
              </a:rPr>
              <a:t> egyszerre alkalmazta: EUR 20.000.000 </a:t>
            </a:r>
            <a:r>
              <a:rPr lang="hu-HU" sz="1600" dirty="0" err="1">
                <a:solidFill>
                  <a:srgbClr val="000000"/>
                </a:solidFill>
              </a:rPr>
              <a:t>átalányösszeget</a:t>
            </a:r>
            <a:r>
              <a:rPr lang="hu-HU" sz="1600" dirty="0">
                <a:solidFill>
                  <a:srgbClr val="000000"/>
                </a:solidFill>
              </a:rPr>
              <a:t> és hat havi </a:t>
            </a:r>
            <a:r>
              <a:rPr lang="hu-HU" sz="1600" dirty="0" err="1">
                <a:solidFill>
                  <a:srgbClr val="000000"/>
                </a:solidFill>
              </a:rPr>
              <a:t>periódusonként</a:t>
            </a:r>
            <a:r>
              <a:rPr lang="hu-HU" sz="1600" dirty="0">
                <a:solidFill>
                  <a:srgbClr val="000000"/>
                </a:solidFill>
              </a:rPr>
              <a:t> EUR 57.761.250 </a:t>
            </a:r>
            <a:r>
              <a:rPr lang="hu-HU" sz="1600" dirty="0" err="1">
                <a:solidFill>
                  <a:srgbClr val="000000"/>
                </a:solidFill>
              </a:rPr>
              <a:t>kényszeríto</a:t>
            </a:r>
            <a:r>
              <a:rPr lang="hu-HU" sz="1600" dirty="0">
                <a:solidFill>
                  <a:srgbClr val="000000"/>
                </a:solidFill>
              </a:rPr>
              <a:t>̋ </a:t>
            </a:r>
            <a:r>
              <a:rPr lang="hu-HU" sz="1600" dirty="0" err="1">
                <a:solidFill>
                  <a:srgbClr val="000000"/>
                </a:solidFill>
              </a:rPr>
              <a:t>bírságot</a:t>
            </a:r>
            <a:r>
              <a:rPr lang="hu-HU" sz="1600" dirty="0">
                <a:solidFill>
                  <a:srgbClr val="000000"/>
                </a:solidFill>
              </a:rPr>
              <a:t> szabott ki.</a:t>
            </a:r>
          </a:p>
          <a:p>
            <a:r>
              <a:rPr lang="hu-HU" sz="2000" dirty="0">
                <a:solidFill>
                  <a:srgbClr val="000000"/>
                </a:solidFill>
              </a:rPr>
              <a:t>Ez egy következő eljárás: a Bizottság ismételten az EUB-</a:t>
            </a:r>
            <a:r>
              <a:rPr lang="hu-HU" sz="2000" dirty="0" err="1">
                <a:solidFill>
                  <a:srgbClr val="000000"/>
                </a:solidFill>
              </a:rPr>
              <a:t>hez</a:t>
            </a:r>
            <a:r>
              <a:rPr lang="hu-HU" sz="2000" dirty="0">
                <a:solidFill>
                  <a:srgbClr val="000000"/>
                </a:solidFill>
              </a:rPr>
              <a:t> fordulhat, ha </a:t>
            </a:r>
            <a:r>
              <a:rPr lang="hu-HU" sz="2000" dirty="0" err="1">
                <a:solidFill>
                  <a:srgbClr val="000000"/>
                </a:solidFill>
              </a:rPr>
              <a:t>megítélése</a:t>
            </a:r>
            <a:r>
              <a:rPr lang="hu-HU" sz="2000" dirty="0">
                <a:solidFill>
                  <a:srgbClr val="000000"/>
                </a:solidFill>
              </a:rPr>
              <a:t> szerint az </a:t>
            </a:r>
            <a:r>
              <a:rPr lang="hu-HU" sz="2000" dirty="0" err="1">
                <a:solidFill>
                  <a:srgbClr val="000000"/>
                </a:solidFill>
              </a:rPr>
              <a:t>érintett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tagállam</a:t>
            </a:r>
            <a:r>
              <a:rPr lang="hu-HU" sz="2000" dirty="0">
                <a:solidFill>
                  <a:srgbClr val="000000"/>
                </a:solidFill>
              </a:rPr>
              <a:t> nem teszi meg az </a:t>
            </a:r>
            <a:r>
              <a:rPr lang="hu-HU" sz="2000" dirty="0" err="1">
                <a:solidFill>
                  <a:srgbClr val="000000"/>
                </a:solidFill>
              </a:rPr>
              <a:t>Európai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Unio</a:t>
            </a:r>
            <a:r>
              <a:rPr lang="hu-HU" sz="2000" dirty="0">
                <a:solidFill>
                  <a:srgbClr val="000000"/>
                </a:solidFill>
              </a:rPr>
              <a:t>́ </a:t>
            </a:r>
            <a:r>
              <a:rPr lang="hu-HU" sz="2000" dirty="0" err="1">
                <a:solidFill>
                  <a:srgbClr val="000000"/>
                </a:solidFill>
              </a:rPr>
              <a:t>Bíróságának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ítéletében</a:t>
            </a:r>
            <a:r>
              <a:rPr lang="hu-HU" sz="2000" dirty="0">
                <a:solidFill>
                  <a:srgbClr val="000000"/>
                </a:solidFill>
              </a:rPr>
              <a:t> foglaltak </a:t>
            </a:r>
            <a:r>
              <a:rPr lang="hu-HU" sz="2000" dirty="0" err="1">
                <a:solidFill>
                  <a:srgbClr val="000000"/>
                </a:solidFill>
              </a:rPr>
              <a:t>teljesítéséhez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szükséges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intézkedéseket</a:t>
            </a:r>
            <a:r>
              <a:rPr lang="hu-HU" sz="20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hu-HU" sz="2000" dirty="0">
                <a:solidFill>
                  <a:srgbClr val="000000"/>
                </a:solidFill>
              </a:rPr>
              <a:t>Kivétel: non-</a:t>
            </a:r>
            <a:r>
              <a:rPr lang="hu-HU" sz="2000" dirty="0" err="1">
                <a:solidFill>
                  <a:srgbClr val="000000"/>
                </a:solidFill>
              </a:rPr>
              <a:t>notifikáció</a:t>
            </a:r>
            <a:r>
              <a:rPr lang="hu-HU" sz="2000" dirty="0">
                <a:solidFill>
                  <a:srgbClr val="000000"/>
                </a:solidFill>
              </a:rPr>
              <a:t> kötelezettség megsértése esetén rögtön van erre lehetőség! (260. cikk (3) bekezdés).</a:t>
            </a:r>
          </a:p>
        </p:txBody>
      </p:sp>
      <p:pic>
        <p:nvPicPr>
          <p:cNvPr id="6" name="Ábra 5" descr="Érmék">
            <a:extLst>
              <a:ext uri="{FF2B5EF4-FFF2-40B4-BE49-F238E27FC236}">
                <a16:creationId xmlns:a16="http://schemas.microsoft.com/office/drawing/2014/main" xmlns="" id="{0D0F2C8C-5E87-D34C-9EE2-F61C7F51E8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700846" y="3222033"/>
            <a:ext cx="914400" cy="914400"/>
          </a:xfrm>
          <a:prstGeom prst="rect">
            <a:avLst/>
          </a:prstGeom>
        </p:spPr>
      </p:pic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EC47CD90-B76B-C149-9B9E-84843FD9E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471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25168E7B-6D42-4B3A-B7A1-17D4C49EC9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98A030C2-9F23-4593-9F99-7B73C232A4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D05B1003-3109-C241-A54F-57FF2AA33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6432" y="1741337"/>
            <a:ext cx="6739136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Köszönöm</a:t>
            </a:r>
            <a:r>
              <a:rPr lang="en-US" sz="6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6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 </a:t>
            </a:r>
            <a:r>
              <a:rPr lang="en-US" sz="6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figyelmet</a:t>
            </a:r>
            <a:r>
              <a:rPr lang="en-US" sz="6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!</a:t>
            </a: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DA0A9AF4-8285-304F-8004-B908DEFD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121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5">
            <a:extLst>
              <a:ext uri="{FF2B5EF4-FFF2-40B4-BE49-F238E27FC236}">
                <a16:creationId xmlns:a16="http://schemas.microsoft.com/office/drawing/2014/main" xmlns="" id="{F56F5174-31D9-4DBB-AAB7-A1FD7BDB13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27">
            <a:extLst>
              <a:ext uri="{FF2B5EF4-FFF2-40B4-BE49-F238E27FC236}">
                <a16:creationId xmlns:a16="http://schemas.microsoft.com/office/drawing/2014/main" xmlns="" id="{AE113210-7872-481A-ADE6-3A05CCAF5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74936E9E-A356-F740-A6AC-145AC08B7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rgbClr val="000000"/>
                </a:solidFill>
              </a:rPr>
              <a:t>Az Európai Unió Bíróságának </a:t>
            </a:r>
            <a:r>
              <a:rPr lang="hu-HU" dirty="0" smtClean="0">
                <a:solidFill>
                  <a:srgbClr val="000000"/>
                </a:solidFill>
              </a:rPr>
              <a:t>feladata</a:t>
            </a:r>
            <a:br>
              <a:rPr lang="hu-HU" dirty="0" smtClean="0">
                <a:solidFill>
                  <a:srgbClr val="000000"/>
                </a:solidFill>
              </a:rPr>
            </a:br>
            <a:r>
              <a:rPr lang="hu-HU" sz="2000" dirty="0" smtClean="0">
                <a:latin typeface="Arial" pitchFamily="34" charset="0"/>
                <a:cs typeface="Arial" pitchFamily="34" charset="0"/>
                <a:hlinkClick r:id="rId3"/>
              </a:rPr>
              <a:t>https://www.youtube.com/watch?time_continue=8&amp;v=bIjyIj7RH1Q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>
              <a:solidFill>
                <a:srgbClr val="000000"/>
              </a:solidFill>
            </a:endParaRPr>
          </a:p>
        </p:txBody>
      </p:sp>
      <p:sp>
        <p:nvSpPr>
          <p:cNvPr id="34" name="Freeform 62">
            <a:extLst>
              <a:ext uri="{FF2B5EF4-FFF2-40B4-BE49-F238E27FC236}">
                <a16:creationId xmlns:a16="http://schemas.microsoft.com/office/drawing/2014/main" xmlns="" id="{F9A95BEE-6BB1-4A28-A8E6-A34B2E42E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17408D4C-8684-4191-9D26-6F8E376DEA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072157"/>
              </p:ext>
            </p:extLst>
          </p:nvPr>
        </p:nvGraphicFramePr>
        <p:xfrm>
          <a:off x="5895702" y="2257006"/>
          <a:ext cx="5436862" cy="3962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D175A4D5-F71A-7A4A-8E1D-BC2FFCC55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3</a:t>
            </a:fld>
            <a:endParaRPr lang="hu-HU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3" y="1050823"/>
            <a:ext cx="4535332" cy="4756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7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68B41A75-4ED4-A946-A82E-883470B05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Az Európai Unió Bírósága  - felépítés</a:t>
            </a:r>
            <a:endParaRPr lang="hu-HU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F9358CE9-1182-46EA-8C54-C79F7DE03F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194061"/>
              </p:ext>
            </p:extLst>
          </p:nvPr>
        </p:nvGraphicFramePr>
        <p:xfrm>
          <a:off x="1036320" y="2464231"/>
          <a:ext cx="10119360" cy="387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A8514604-C312-8A4A-B469-A632F6A2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21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0499AD7B-99D4-4755-8966-F7BA042690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1A06F89A-489D-4383-94C5-42F7FF2E9A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47671A26-672F-D049-9726-39B914296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237" y="2033535"/>
            <a:ext cx="4246714" cy="2820908"/>
          </a:xfrm>
        </p:spPr>
        <p:txBody>
          <a:bodyPr>
            <a:normAutofit/>
          </a:bodyPr>
          <a:lstStyle/>
          <a:p>
            <a:r>
              <a:rPr lang="hu-HU" sz="4000" dirty="0">
                <a:solidFill>
                  <a:srgbClr val="FFFFFF"/>
                </a:solidFill>
              </a:rPr>
              <a:t>A Bíróság hatásköre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FB9CC305-5D01-440F-830B-EDFA15E15F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379820"/>
              </p:ext>
            </p:extLst>
          </p:nvPr>
        </p:nvGraphicFramePr>
        <p:xfrm>
          <a:off x="5666282" y="477264"/>
          <a:ext cx="6065103" cy="5903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E731E2C2-7F57-9E40-84C2-2D882D718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54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0499AD7B-99D4-4755-8966-F7BA042690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1A06F89A-489D-4383-94C5-42F7FF2E9A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1923D321-109C-BF42-9A21-5A3314E86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098" y="2018545"/>
            <a:ext cx="3659777" cy="2820908"/>
          </a:xfrm>
        </p:spPr>
        <p:txBody>
          <a:bodyPr>
            <a:normAutofit/>
          </a:bodyPr>
          <a:lstStyle/>
          <a:p>
            <a:pPr algn="ctr"/>
            <a:r>
              <a:rPr lang="hu-HU" sz="4000" dirty="0">
                <a:solidFill>
                  <a:srgbClr val="FFFFFF"/>
                </a:solidFill>
              </a:rPr>
              <a:t>A Törvényszék hatásköre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0E3E2E0B-BA69-4B48-9306-B68087D9FC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7148643"/>
              </p:ext>
            </p:extLst>
          </p:nvPr>
        </p:nvGraphicFramePr>
        <p:xfrm>
          <a:off x="5446920" y="641352"/>
          <a:ext cx="6231148" cy="5578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4B261B11-D9CA-0F40-A522-21260755C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214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983846F5-C85F-4C45-9F3A-E6348526F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822" y="2048951"/>
            <a:ext cx="4155856" cy="2760098"/>
          </a:xfrm>
        </p:spPr>
        <p:txBody>
          <a:bodyPr>
            <a:normAutofit/>
          </a:bodyPr>
          <a:lstStyle/>
          <a:p>
            <a:r>
              <a:rPr lang="hu-HU" sz="4400" dirty="0">
                <a:solidFill>
                  <a:srgbClr val="FFFFFF"/>
                </a:solidFill>
              </a:rPr>
              <a:t>A Bíróság eljárása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09E6B7FE-1A1B-3646-B1EF-8A5074473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709127"/>
            <a:ext cx="5306084" cy="551457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 Bíróság az elé </a:t>
            </a:r>
            <a:r>
              <a:rPr lang="hu-HU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kerülő</a:t>
            </a:r>
            <a:r>
              <a:rPr lang="hu-H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ügyek </a:t>
            </a:r>
            <a:r>
              <a:rPr lang="hu-HU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mindegyike esetében kijelöl egy bírót, ő az </a:t>
            </a:r>
            <a:r>
              <a:rPr lang="hu-HU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előadó </a:t>
            </a:r>
            <a:r>
              <a:rPr lang="hu-HU" b="1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bíró</a:t>
            </a:r>
            <a:r>
              <a:rPr lang="hu-HU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és egy </a:t>
            </a:r>
            <a:r>
              <a:rPr lang="hu-HU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főtanácsnok</a:t>
            </a:r>
            <a:r>
              <a:rPr lang="hu-HU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</a:t>
            </a:r>
            <a:r>
              <a:rPr lang="hu-HU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hogy az adott ügyben eljárjon.</a:t>
            </a:r>
          </a:p>
          <a:p>
            <a:pPr marL="0" indent="0">
              <a:buNone/>
            </a:pPr>
            <a:r>
              <a:rPr lang="hu-HU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Az eljárás </a:t>
            </a:r>
            <a:r>
              <a:rPr lang="hu-HU" b="1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 szakaszból </a:t>
            </a:r>
            <a:r>
              <a:rPr lang="hu-HU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áll: </a:t>
            </a:r>
          </a:p>
          <a:p>
            <a:pPr lvl="1"/>
            <a:r>
              <a:rPr lang="hu-HU" sz="2800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Írásbeli szakasz</a:t>
            </a:r>
          </a:p>
          <a:p>
            <a:pPr lvl="2"/>
            <a:r>
              <a:rPr lang="hu-HU" sz="28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Előkészítő szakasz  - a Bíróság </a:t>
            </a:r>
            <a:r>
              <a:rPr lang="hu-HU" sz="2800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általános </a:t>
            </a:r>
            <a:r>
              <a:rPr lang="hu-HU" sz="28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értekezlete </a:t>
            </a:r>
            <a:endParaRPr lang="hu-HU" sz="2800" baseline="30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2"/>
            <a:r>
              <a:rPr lang="hu-HU" sz="28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Döntést eljárási kérdésekben </a:t>
            </a:r>
            <a:endParaRPr lang="hu-HU" sz="2800" baseline="30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2"/>
            <a:r>
              <a:rPr lang="hu-HU" sz="2800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hu-HU" sz="28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főtanácsnoki </a:t>
            </a:r>
            <a:r>
              <a:rPr lang="hu-HU" sz="2800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indítvány szerepe</a:t>
            </a:r>
            <a:r>
              <a:rPr lang="hu-HU" sz="28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hu-HU" sz="2800" baseline="30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hu-HU" sz="2800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Szóbeli szakasz (tárgyalás): nem </a:t>
            </a:r>
            <a:r>
              <a:rPr lang="hu-HU" sz="28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feltétlenül</a:t>
            </a:r>
            <a:endParaRPr lang="hu-HU" sz="2800" baseline="30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2"/>
            <a:r>
              <a:rPr lang="hu-HU" sz="2800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 felek </a:t>
            </a:r>
            <a:r>
              <a:rPr lang="hu-HU" sz="28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szerepe</a:t>
            </a:r>
            <a:endParaRPr lang="hu-HU" sz="2800" baseline="30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2"/>
            <a:r>
              <a:rPr lang="hu-HU" sz="2800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hu-HU" sz="28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főtanácsnok </a:t>
            </a:r>
            <a:r>
              <a:rPr lang="hu-HU" sz="2800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indítványának </a:t>
            </a:r>
            <a:r>
              <a:rPr lang="hu-HU" sz="28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ismertetése</a:t>
            </a:r>
            <a:endParaRPr lang="hu-HU" sz="2800" baseline="30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2"/>
            <a:r>
              <a:rPr lang="hu-HU" sz="28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Vita, szavazás, döntés</a:t>
            </a:r>
            <a:r>
              <a:rPr lang="hu-H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u-HU" sz="2800" baseline="30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hu-HU" sz="1900" dirty="0">
              <a:solidFill>
                <a:srgbClr val="000000"/>
              </a:solidFill>
            </a:endParaRP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E5B13F52-DFFF-1743-93C9-E3667BEE8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1060DBA-BC38-F540-B839-8F4C9FD07BE8}" type="slidenum">
              <a:rPr lang="hu-HU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7</a:t>
            </a:fld>
            <a:endParaRPr lang="hu-HU" sz="10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25ED97D7-1EEC-1844-A702-55F39400E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hu-HU">
                <a:solidFill>
                  <a:srgbClr val="FFFFFF"/>
                </a:solidFill>
              </a:rPr>
              <a:t>Az Európai Unió Bírósága előtt indítható eljárások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62FD77F1-7E63-8E4D-8235-EF3C445A2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hu-HU" sz="2000" b="1" dirty="0">
                <a:solidFill>
                  <a:srgbClr val="000000"/>
                </a:solidFill>
              </a:rPr>
              <a:t>Kötelező </a:t>
            </a:r>
            <a:r>
              <a:rPr lang="hu-HU" sz="2000" b="1" dirty="0" smtClean="0">
                <a:solidFill>
                  <a:srgbClr val="000000"/>
                </a:solidFill>
              </a:rPr>
              <a:t>joghatóság</a:t>
            </a:r>
            <a:endParaRPr lang="hu-HU" sz="2000" dirty="0">
              <a:solidFill>
                <a:srgbClr val="000000"/>
              </a:solidFill>
            </a:endParaRPr>
          </a:p>
          <a:p>
            <a:r>
              <a:rPr lang="hu-HU" sz="2000" dirty="0">
                <a:solidFill>
                  <a:srgbClr val="000000"/>
                </a:solidFill>
              </a:rPr>
              <a:t>De </a:t>
            </a:r>
            <a:r>
              <a:rPr lang="hu-HU" sz="2000" b="1" dirty="0">
                <a:solidFill>
                  <a:srgbClr val="000000"/>
                </a:solidFill>
              </a:rPr>
              <a:t>nincs generális </a:t>
            </a:r>
            <a:r>
              <a:rPr lang="hu-HU" sz="2000" b="1" dirty="0" smtClean="0">
                <a:solidFill>
                  <a:srgbClr val="000000"/>
                </a:solidFill>
              </a:rPr>
              <a:t>joghatóság</a:t>
            </a:r>
            <a:endParaRPr lang="hu-HU" sz="20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hu-HU" sz="2000" dirty="0">
              <a:solidFill>
                <a:srgbClr val="000000"/>
              </a:solidFill>
            </a:endParaRPr>
          </a:p>
          <a:p>
            <a:r>
              <a:rPr lang="hu-HU" sz="2000" b="1" dirty="0" err="1">
                <a:solidFill>
                  <a:srgbClr val="000000"/>
                </a:solidFill>
              </a:rPr>
              <a:t>Főbb</a:t>
            </a:r>
            <a:r>
              <a:rPr lang="hu-HU" sz="2000" b="1" dirty="0">
                <a:solidFill>
                  <a:srgbClr val="000000"/>
                </a:solidFill>
              </a:rPr>
              <a:t> </a:t>
            </a:r>
            <a:r>
              <a:rPr lang="hu-HU" sz="2000" b="1" dirty="0" err="1">
                <a:solidFill>
                  <a:srgbClr val="000000"/>
                </a:solidFill>
              </a:rPr>
              <a:t>eljárástípusok</a:t>
            </a:r>
            <a:r>
              <a:rPr lang="hu-HU" sz="2000" b="1" dirty="0">
                <a:solidFill>
                  <a:srgbClr val="000000"/>
                </a:solidFill>
              </a:rPr>
              <a:t> </a:t>
            </a:r>
            <a:endParaRPr lang="hu-HU" sz="2000" b="1" dirty="0">
              <a:solidFill>
                <a:srgbClr val="000000"/>
              </a:solidFill>
              <a:effectLst/>
            </a:endParaRPr>
          </a:p>
          <a:p>
            <a:pPr lvl="1"/>
            <a:r>
              <a:rPr lang="hu-HU" sz="2000" dirty="0" err="1">
                <a:solidFill>
                  <a:srgbClr val="000000"/>
                </a:solidFill>
              </a:rPr>
              <a:t>tagállamok</a:t>
            </a:r>
            <a:r>
              <a:rPr lang="hu-HU" sz="2000" dirty="0">
                <a:solidFill>
                  <a:srgbClr val="000000"/>
                </a:solidFill>
              </a:rPr>
              <a:t> ellen </a:t>
            </a:r>
            <a:r>
              <a:rPr lang="hu-HU" sz="2000" dirty="0" err="1">
                <a:solidFill>
                  <a:srgbClr val="000000"/>
                </a:solidFill>
              </a:rPr>
              <a:t>indíthato</a:t>
            </a:r>
            <a:r>
              <a:rPr lang="hu-HU" sz="2000" dirty="0">
                <a:solidFill>
                  <a:srgbClr val="000000"/>
                </a:solidFill>
              </a:rPr>
              <a:t>́ </a:t>
            </a:r>
            <a:r>
              <a:rPr lang="hu-HU" sz="2000" dirty="0" err="1">
                <a:solidFill>
                  <a:srgbClr val="000000"/>
                </a:solidFill>
              </a:rPr>
              <a:t>eljárások</a:t>
            </a:r>
            <a:r>
              <a:rPr lang="hu-HU" sz="2000" dirty="0">
                <a:solidFill>
                  <a:srgbClr val="000000"/>
                </a:solidFill>
              </a:rPr>
              <a:t> (</a:t>
            </a:r>
            <a:r>
              <a:rPr lang="hu-HU" sz="2000" dirty="0" err="1">
                <a:solidFill>
                  <a:srgbClr val="000000"/>
                </a:solidFill>
              </a:rPr>
              <a:t>Bizottság</a:t>
            </a:r>
            <a:r>
              <a:rPr lang="hu-HU" sz="2000" dirty="0">
                <a:solidFill>
                  <a:srgbClr val="000000"/>
                </a:solidFill>
              </a:rPr>
              <a:t> - </a:t>
            </a:r>
            <a:r>
              <a:rPr lang="hu-HU" sz="2000" dirty="0" err="1">
                <a:solidFill>
                  <a:srgbClr val="000000"/>
                </a:solidFill>
              </a:rPr>
              <a:t>tagállam</a:t>
            </a:r>
            <a:r>
              <a:rPr lang="hu-HU" sz="2000" dirty="0">
                <a:solidFill>
                  <a:srgbClr val="000000"/>
                </a:solidFill>
              </a:rPr>
              <a:t>, </a:t>
            </a:r>
            <a:r>
              <a:rPr lang="hu-HU" sz="2000" dirty="0" err="1">
                <a:solidFill>
                  <a:srgbClr val="000000"/>
                </a:solidFill>
              </a:rPr>
              <a:t>tagállam</a:t>
            </a:r>
            <a:r>
              <a:rPr lang="hu-HU" sz="2000" dirty="0">
                <a:solidFill>
                  <a:srgbClr val="000000"/>
                </a:solidFill>
              </a:rPr>
              <a:t> - </a:t>
            </a:r>
            <a:r>
              <a:rPr lang="hu-HU" sz="2000" dirty="0" err="1">
                <a:solidFill>
                  <a:srgbClr val="000000"/>
                </a:solidFill>
              </a:rPr>
              <a:t>tagállam</a:t>
            </a:r>
            <a:r>
              <a:rPr lang="hu-HU" sz="2000" dirty="0">
                <a:solidFill>
                  <a:srgbClr val="000000"/>
                </a:solidFill>
              </a:rPr>
              <a:t>): </a:t>
            </a:r>
            <a:r>
              <a:rPr lang="hu-HU" sz="2000" b="1" dirty="0">
                <a:solidFill>
                  <a:srgbClr val="000000"/>
                </a:solidFill>
              </a:rPr>
              <a:t>kötelezettségszegési eljárások</a:t>
            </a:r>
          </a:p>
          <a:p>
            <a:pPr lvl="1"/>
            <a:r>
              <a:rPr lang="hu-HU" sz="2000" b="1" dirty="0" err="1">
                <a:solidFill>
                  <a:srgbClr val="000000"/>
                </a:solidFill>
              </a:rPr>
              <a:t>uniós</a:t>
            </a:r>
            <a:r>
              <a:rPr lang="hu-HU" sz="2000" b="1" dirty="0">
                <a:solidFill>
                  <a:srgbClr val="000000"/>
                </a:solidFill>
              </a:rPr>
              <a:t> </a:t>
            </a:r>
            <a:r>
              <a:rPr lang="hu-HU" sz="2000" b="1" dirty="0" err="1">
                <a:solidFill>
                  <a:srgbClr val="000000"/>
                </a:solidFill>
              </a:rPr>
              <a:t>jogszabályok</a:t>
            </a:r>
            <a:r>
              <a:rPr lang="hu-HU" sz="2000" b="1" dirty="0">
                <a:solidFill>
                  <a:srgbClr val="000000"/>
                </a:solidFill>
              </a:rPr>
              <a:t> </a:t>
            </a:r>
            <a:r>
              <a:rPr lang="hu-HU" sz="2000" b="1" dirty="0" err="1">
                <a:solidFill>
                  <a:srgbClr val="000000"/>
                </a:solidFill>
              </a:rPr>
              <a:t>bírói</a:t>
            </a:r>
            <a:r>
              <a:rPr lang="hu-HU" sz="2000" b="1" dirty="0">
                <a:solidFill>
                  <a:srgbClr val="000000"/>
                </a:solidFill>
              </a:rPr>
              <a:t> </a:t>
            </a:r>
            <a:r>
              <a:rPr lang="hu-HU" sz="2000" b="1" dirty="0" err="1">
                <a:solidFill>
                  <a:srgbClr val="000000"/>
                </a:solidFill>
              </a:rPr>
              <a:t>felülvizsgálata</a:t>
            </a:r>
            <a:r>
              <a:rPr lang="hu-HU" sz="2000" b="1" dirty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hu-HU" sz="2000" b="1" dirty="0" err="1">
                <a:solidFill>
                  <a:srgbClr val="000000"/>
                </a:solidFill>
              </a:rPr>
              <a:t>előzetes</a:t>
            </a:r>
            <a:r>
              <a:rPr lang="hu-HU" sz="2000" b="1" dirty="0">
                <a:solidFill>
                  <a:srgbClr val="000000"/>
                </a:solidFill>
              </a:rPr>
              <a:t> </a:t>
            </a:r>
            <a:r>
              <a:rPr lang="hu-HU" sz="2000" b="1" dirty="0" err="1">
                <a:solidFill>
                  <a:srgbClr val="000000"/>
                </a:solidFill>
              </a:rPr>
              <a:t>döntéshozatali</a:t>
            </a:r>
            <a:r>
              <a:rPr lang="hu-HU" sz="2000" b="1" dirty="0">
                <a:solidFill>
                  <a:srgbClr val="000000"/>
                </a:solidFill>
              </a:rPr>
              <a:t> eljárások</a:t>
            </a:r>
          </a:p>
          <a:p>
            <a:pPr lvl="1"/>
            <a:r>
              <a:rPr lang="hu-HU" sz="2000" dirty="0" err="1">
                <a:solidFill>
                  <a:srgbClr val="000000"/>
                </a:solidFill>
              </a:rPr>
              <a:t>kártérítési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felelősség</a:t>
            </a:r>
            <a:r>
              <a:rPr lang="hu-HU" sz="2000" dirty="0">
                <a:solidFill>
                  <a:srgbClr val="000000"/>
                </a:solidFill>
              </a:rPr>
              <a:t> érvényesítése</a:t>
            </a:r>
          </a:p>
          <a:p>
            <a:pPr lvl="1"/>
            <a:r>
              <a:rPr lang="hu-HU" sz="2000" dirty="0" err="1">
                <a:solidFill>
                  <a:srgbClr val="000000"/>
                </a:solidFill>
              </a:rPr>
              <a:t>nemzetközi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szerződés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megkötésének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véleményezése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hu-HU" sz="2000" dirty="0" err="1">
                <a:solidFill>
                  <a:srgbClr val="000000"/>
                </a:solidFill>
              </a:rPr>
              <a:t>egyéb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külön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megállapodás</a:t>
            </a:r>
            <a:r>
              <a:rPr lang="hu-HU" sz="2000" dirty="0">
                <a:solidFill>
                  <a:srgbClr val="000000"/>
                </a:solidFill>
              </a:rPr>
              <a:t>, </a:t>
            </a:r>
            <a:r>
              <a:rPr lang="hu-HU" sz="2000" dirty="0" err="1">
                <a:solidFill>
                  <a:srgbClr val="000000"/>
                </a:solidFill>
              </a:rPr>
              <a:t>kikötés</a:t>
            </a:r>
            <a:r>
              <a:rPr lang="hu-HU" sz="2000" dirty="0">
                <a:solidFill>
                  <a:srgbClr val="000000"/>
                </a:solidFill>
              </a:rPr>
              <a:t>, </a:t>
            </a:r>
            <a:r>
              <a:rPr lang="hu-HU" sz="2000" dirty="0" err="1">
                <a:solidFill>
                  <a:srgbClr val="000000"/>
                </a:solidFill>
              </a:rPr>
              <a:t>speciális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joghatóság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</a:p>
          <a:p>
            <a:endParaRPr lang="hu-HU" sz="2000" dirty="0">
              <a:solidFill>
                <a:srgbClr val="000000"/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B86DD63F-520D-D145-A814-F0D274FA5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383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AAF782A1-106C-F94C-92EC-EF8A7A716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dirty="0">
                <a:solidFill>
                  <a:srgbClr val="FFFFFF"/>
                </a:solidFill>
              </a:rPr>
              <a:t>Előzetes döntéshozatali eljárások I.</a:t>
            </a:r>
            <a:br>
              <a:rPr lang="hu-HU" sz="4000" dirty="0">
                <a:solidFill>
                  <a:srgbClr val="FFFFFF"/>
                </a:solidFill>
              </a:rPr>
            </a:br>
            <a:r>
              <a:rPr lang="hu-HU" sz="4000" dirty="0">
                <a:solidFill>
                  <a:srgbClr val="FFFFFF"/>
                </a:solidFill>
              </a:rPr>
              <a:t>EUMSZ 267. cikk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1F70D9B4-1177-7140-8891-8BC064DBD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4936" y="2885299"/>
            <a:ext cx="9833548" cy="2693976"/>
          </a:xfrm>
        </p:spPr>
        <p:txBody>
          <a:bodyPr>
            <a:normAutofit/>
          </a:bodyPr>
          <a:lstStyle/>
          <a:p>
            <a:r>
              <a:rPr lang="hu-HU" sz="2000" dirty="0" smtClean="0">
                <a:solidFill>
                  <a:srgbClr val="000000"/>
                </a:solidFill>
                <a:hlinkClick r:id="rId3"/>
              </a:rPr>
              <a:t>https://youtu.be/WbiZY94AaGk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hu-HU" sz="2000" dirty="0" smtClean="0">
                <a:solidFill>
                  <a:srgbClr val="000000"/>
                </a:solidFill>
              </a:rPr>
              <a:t>A </a:t>
            </a:r>
            <a:r>
              <a:rPr lang="hu-HU" sz="2000" dirty="0">
                <a:solidFill>
                  <a:srgbClr val="000000"/>
                </a:solidFill>
              </a:rPr>
              <a:t>nemzeti </a:t>
            </a:r>
            <a:r>
              <a:rPr lang="hu-HU" sz="2000" dirty="0" err="1" smtClean="0">
                <a:solidFill>
                  <a:srgbClr val="000000"/>
                </a:solidFill>
              </a:rPr>
              <a:t>bíro</a:t>
            </a:r>
            <a:r>
              <a:rPr lang="hu-HU" sz="2000" dirty="0" smtClean="0">
                <a:solidFill>
                  <a:srgbClr val="000000"/>
                </a:solidFill>
              </a:rPr>
              <a:t>́</a:t>
            </a:r>
            <a:r>
              <a:rPr lang="hu-HU" sz="2000" dirty="0" err="1" smtClean="0">
                <a:solidFill>
                  <a:srgbClr val="000000"/>
                </a:solidFill>
              </a:rPr>
              <a:t>sa</a:t>
            </a:r>
            <a:r>
              <a:rPr lang="hu-HU" sz="2000" dirty="0" smtClean="0">
                <a:solidFill>
                  <a:srgbClr val="000000"/>
                </a:solidFill>
              </a:rPr>
              <a:t>́g </a:t>
            </a:r>
            <a:r>
              <a:rPr lang="hu-HU" sz="2000" dirty="0">
                <a:solidFill>
                  <a:srgbClr val="000000"/>
                </a:solidFill>
              </a:rPr>
              <a:t>az </a:t>
            </a:r>
            <a:r>
              <a:rPr lang="hu-HU" sz="2000" dirty="0" err="1">
                <a:solidFill>
                  <a:srgbClr val="000000"/>
                </a:solidFill>
              </a:rPr>
              <a:t>unio</a:t>
            </a:r>
            <a:r>
              <a:rPr lang="hu-HU" sz="2000" dirty="0">
                <a:solidFill>
                  <a:srgbClr val="000000"/>
                </a:solidFill>
              </a:rPr>
              <a:t>́s joggal kapcsolatban </a:t>
            </a:r>
            <a:r>
              <a:rPr lang="hu-HU" sz="2000" b="1" dirty="0">
                <a:solidFill>
                  <a:srgbClr val="000000"/>
                </a:solidFill>
              </a:rPr>
              <a:t>é</a:t>
            </a:r>
            <a:r>
              <a:rPr lang="hu-HU" sz="2000" b="1" dirty="0" err="1">
                <a:solidFill>
                  <a:srgbClr val="000000"/>
                </a:solidFill>
              </a:rPr>
              <a:t>rtelmeze</a:t>
            </a:r>
            <a:r>
              <a:rPr lang="hu-HU" sz="2000" b="1" dirty="0">
                <a:solidFill>
                  <a:srgbClr val="000000"/>
                </a:solidFill>
              </a:rPr>
              <a:t>́</a:t>
            </a:r>
            <a:r>
              <a:rPr lang="hu-HU" sz="2000" b="1" dirty="0" err="1">
                <a:solidFill>
                  <a:srgbClr val="000000"/>
                </a:solidFill>
              </a:rPr>
              <a:t>si</a:t>
            </a:r>
            <a:r>
              <a:rPr lang="hu-HU" sz="2000" b="1" dirty="0">
                <a:solidFill>
                  <a:srgbClr val="000000"/>
                </a:solidFill>
              </a:rPr>
              <a:t> </a:t>
            </a:r>
            <a:r>
              <a:rPr lang="hu-HU" sz="2000" b="1" dirty="0" err="1">
                <a:solidFill>
                  <a:srgbClr val="000000"/>
                </a:solidFill>
              </a:rPr>
              <a:t>ke</a:t>
            </a:r>
            <a:r>
              <a:rPr lang="hu-HU" sz="2000" b="1" dirty="0">
                <a:solidFill>
                  <a:srgbClr val="000000"/>
                </a:solidFill>
              </a:rPr>
              <a:t>́</a:t>
            </a:r>
            <a:r>
              <a:rPr lang="hu-HU" sz="2000" b="1" dirty="0" err="1">
                <a:solidFill>
                  <a:srgbClr val="000000"/>
                </a:solidFill>
              </a:rPr>
              <a:t>rde</a:t>
            </a:r>
            <a:r>
              <a:rPr lang="hu-HU" sz="2000" b="1" dirty="0">
                <a:solidFill>
                  <a:srgbClr val="000000"/>
                </a:solidFill>
              </a:rPr>
              <a:t>́</a:t>
            </a:r>
            <a:r>
              <a:rPr lang="hu-HU" sz="2000" b="1" dirty="0" err="1">
                <a:solidFill>
                  <a:srgbClr val="000000"/>
                </a:solidFill>
              </a:rPr>
              <a:t>st</a:t>
            </a:r>
            <a:r>
              <a:rPr lang="hu-HU" sz="2000" b="1" dirty="0">
                <a:solidFill>
                  <a:srgbClr val="000000"/>
                </a:solidFill>
              </a:rPr>
              <a:t> </a:t>
            </a:r>
            <a:r>
              <a:rPr lang="hu-HU" sz="2000" dirty="0">
                <a:solidFill>
                  <a:srgbClr val="000000"/>
                </a:solidFill>
              </a:rPr>
              <a:t>vagy az </a:t>
            </a:r>
            <a:r>
              <a:rPr lang="hu-HU" sz="2000" dirty="0" err="1">
                <a:solidFill>
                  <a:srgbClr val="000000"/>
                </a:solidFill>
              </a:rPr>
              <a:t>unio</a:t>
            </a:r>
            <a:r>
              <a:rPr lang="hu-HU" sz="2000" dirty="0">
                <a:solidFill>
                  <a:srgbClr val="000000"/>
                </a:solidFill>
              </a:rPr>
              <a:t>́s jog </a:t>
            </a:r>
            <a:r>
              <a:rPr lang="hu-HU" sz="2000" b="1" dirty="0">
                <a:solidFill>
                  <a:srgbClr val="000000"/>
                </a:solidFill>
              </a:rPr>
              <a:t>é</a:t>
            </a:r>
            <a:r>
              <a:rPr lang="hu-HU" sz="2000" b="1" dirty="0" err="1">
                <a:solidFill>
                  <a:srgbClr val="000000"/>
                </a:solidFill>
              </a:rPr>
              <a:t>rve</a:t>
            </a:r>
            <a:r>
              <a:rPr lang="hu-HU" sz="2000" b="1" dirty="0">
                <a:solidFill>
                  <a:srgbClr val="000000"/>
                </a:solidFill>
              </a:rPr>
              <a:t>́nyessé</a:t>
            </a:r>
            <a:r>
              <a:rPr lang="hu-HU" sz="2000" b="1" dirty="0" err="1">
                <a:solidFill>
                  <a:srgbClr val="000000"/>
                </a:solidFill>
              </a:rPr>
              <a:t>ge</a:t>
            </a:r>
            <a:r>
              <a:rPr lang="hu-HU" sz="2000" b="1" dirty="0">
                <a:solidFill>
                  <a:srgbClr val="000000"/>
                </a:solidFill>
              </a:rPr>
              <a:t>́re </a:t>
            </a:r>
            <a:r>
              <a:rPr lang="hu-HU" sz="2000" b="1" dirty="0" err="1">
                <a:solidFill>
                  <a:srgbClr val="000000"/>
                </a:solidFill>
              </a:rPr>
              <a:t>vonatkozo</a:t>
            </a:r>
            <a:r>
              <a:rPr lang="hu-HU" sz="2000" b="1" dirty="0">
                <a:solidFill>
                  <a:srgbClr val="000000"/>
                </a:solidFill>
              </a:rPr>
              <a:t>́ </a:t>
            </a:r>
            <a:r>
              <a:rPr lang="hu-HU" sz="2000" b="1" dirty="0" err="1">
                <a:solidFill>
                  <a:srgbClr val="000000"/>
                </a:solidFill>
              </a:rPr>
              <a:t>ke</a:t>
            </a:r>
            <a:r>
              <a:rPr lang="hu-HU" sz="2000" b="1" dirty="0">
                <a:solidFill>
                  <a:srgbClr val="000000"/>
                </a:solidFill>
              </a:rPr>
              <a:t>́</a:t>
            </a:r>
            <a:r>
              <a:rPr lang="hu-HU" sz="2000" b="1" dirty="0" err="1">
                <a:solidFill>
                  <a:srgbClr val="000000"/>
                </a:solidFill>
              </a:rPr>
              <a:t>rde</a:t>
            </a:r>
            <a:r>
              <a:rPr lang="hu-HU" sz="2000" b="1" dirty="0">
                <a:solidFill>
                  <a:srgbClr val="000000"/>
                </a:solidFill>
              </a:rPr>
              <a:t>́</a:t>
            </a:r>
            <a:r>
              <a:rPr lang="hu-HU" sz="2000" b="1" dirty="0" err="1">
                <a:solidFill>
                  <a:srgbClr val="000000"/>
                </a:solidFill>
              </a:rPr>
              <a:t>st</a:t>
            </a:r>
            <a:r>
              <a:rPr lang="hu-HU" sz="2000" b="1" dirty="0">
                <a:solidFill>
                  <a:srgbClr val="000000"/>
                </a:solidFill>
              </a:rPr>
              <a:t> </a:t>
            </a:r>
            <a:r>
              <a:rPr lang="hu-HU" sz="2000" dirty="0">
                <a:solidFill>
                  <a:srgbClr val="000000"/>
                </a:solidFill>
              </a:rPr>
              <a:t>utalhatnak az Euró</a:t>
            </a:r>
            <a:r>
              <a:rPr lang="hu-HU" sz="2000" dirty="0" err="1">
                <a:solidFill>
                  <a:srgbClr val="000000"/>
                </a:solidFill>
              </a:rPr>
              <a:t>pai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Bíro</a:t>
            </a:r>
            <a:r>
              <a:rPr lang="hu-HU" sz="2000" dirty="0" smtClean="0">
                <a:solidFill>
                  <a:srgbClr val="000000"/>
                </a:solidFill>
              </a:rPr>
              <a:t>́</a:t>
            </a:r>
            <a:r>
              <a:rPr lang="hu-HU" sz="2000" dirty="0" err="1" smtClean="0">
                <a:solidFill>
                  <a:srgbClr val="000000"/>
                </a:solidFill>
              </a:rPr>
              <a:t>sa</a:t>
            </a:r>
            <a:r>
              <a:rPr lang="hu-HU" sz="2000" dirty="0" smtClean="0">
                <a:solidFill>
                  <a:srgbClr val="000000"/>
                </a:solidFill>
              </a:rPr>
              <a:t>́</a:t>
            </a:r>
            <a:r>
              <a:rPr lang="hu-HU" sz="2000" dirty="0" err="1" smtClean="0">
                <a:solidFill>
                  <a:srgbClr val="000000"/>
                </a:solidFill>
              </a:rPr>
              <a:t>ghoz</a:t>
            </a:r>
            <a:r>
              <a:rPr lang="hu-HU" sz="2000" dirty="0">
                <a:solidFill>
                  <a:srgbClr val="000000"/>
                </a:solidFill>
              </a:rPr>
              <a:t>;</a:t>
            </a:r>
          </a:p>
          <a:p>
            <a:r>
              <a:rPr lang="hu-HU" sz="2000" dirty="0">
                <a:solidFill>
                  <a:srgbClr val="000000"/>
                </a:solidFill>
                <a:effectLst/>
              </a:rPr>
              <a:t>Az eljárás a kérdés megválaszolásáig a nemzeti bíróság által </a:t>
            </a:r>
            <a:r>
              <a:rPr lang="hu-HU" sz="2000" b="1" dirty="0" smtClean="0">
                <a:solidFill>
                  <a:srgbClr val="000000"/>
                </a:solidFill>
                <a:effectLst/>
              </a:rPr>
              <a:t>felfüggeszthető</a:t>
            </a:r>
            <a:r>
              <a:rPr lang="hu-HU" sz="2000" dirty="0" smtClean="0">
                <a:solidFill>
                  <a:srgbClr val="000000"/>
                </a:solidFill>
                <a:effectLst/>
              </a:rPr>
              <a:t>;</a:t>
            </a:r>
            <a:endParaRPr lang="hu-HU" sz="2000" dirty="0">
              <a:solidFill>
                <a:srgbClr val="000000"/>
              </a:solidFill>
              <a:effectLst/>
            </a:endParaRPr>
          </a:p>
          <a:p>
            <a:r>
              <a:rPr lang="hu-HU" sz="2000" dirty="0">
                <a:solidFill>
                  <a:srgbClr val="000000"/>
                </a:solidFill>
              </a:rPr>
              <a:t>Az Euró</a:t>
            </a:r>
            <a:r>
              <a:rPr lang="hu-HU" sz="2000" dirty="0" err="1">
                <a:solidFill>
                  <a:srgbClr val="000000"/>
                </a:solidFill>
              </a:rPr>
              <a:t>pai</a:t>
            </a:r>
            <a:r>
              <a:rPr lang="hu-HU" sz="2000" dirty="0">
                <a:solidFill>
                  <a:srgbClr val="000000"/>
                </a:solidFill>
              </a:rPr>
              <a:t> </a:t>
            </a:r>
            <a:r>
              <a:rPr lang="hu-HU" sz="2000" dirty="0" err="1">
                <a:solidFill>
                  <a:srgbClr val="000000"/>
                </a:solidFill>
              </a:rPr>
              <a:t>Unio</a:t>
            </a:r>
            <a:r>
              <a:rPr lang="hu-HU" sz="2000" dirty="0">
                <a:solidFill>
                  <a:srgbClr val="000000"/>
                </a:solidFill>
              </a:rPr>
              <a:t>́ </a:t>
            </a:r>
            <a:r>
              <a:rPr lang="hu-HU" sz="2000" dirty="0" err="1">
                <a:solidFill>
                  <a:srgbClr val="000000"/>
                </a:solidFill>
              </a:rPr>
              <a:t>Bi</a:t>
            </a:r>
            <a:r>
              <a:rPr lang="hu-HU" sz="2000" dirty="0">
                <a:solidFill>
                  <a:srgbClr val="000000"/>
                </a:solidFill>
              </a:rPr>
              <a:t>́</a:t>
            </a:r>
            <a:r>
              <a:rPr lang="hu-HU" sz="2000" dirty="0" err="1">
                <a:solidFill>
                  <a:srgbClr val="000000"/>
                </a:solidFill>
              </a:rPr>
              <a:t>ro</a:t>
            </a:r>
            <a:r>
              <a:rPr lang="hu-HU" sz="2000" dirty="0">
                <a:solidFill>
                  <a:srgbClr val="000000"/>
                </a:solidFill>
              </a:rPr>
              <a:t>́</a:t>
            </a:r>
            <a:r>
              <a:rPr lang="hu-HU" sz="2000" dirty="0" err="1">
                <a:solidFill>
                  <a:srgbClr val="000000"/>
                </a:solidFill>
              </a:rPr>
              <a:t>sa</a:t>
            </a:r>
            <a:r>
              <a:rPr lang="hu-HU" sz="2000" dirty="0">
                <a:solidFill>
                  <a:srgbClr val="000000"/>
                </a:solidFill>
              </a:rPr>
              <a:t>́</a:t>
            </a:r>
            <a:r>
              <a:rPr lang="hu-HU" sz="2000" dirty="0" err="1">
                <a:solidFill>
                  <a:srgbClr val="000000"/>
                </a:solidFill>
              </a:rPr>
              <a:t>ga</a:t>
            </a:r>
            <a:r>
              <a:rPr lang="hu-HU" sz="2000" dirty="0">
                <a:solidFill>
                  <a:srgbClr val="000000"/>
                </a:solidFill>
              </a:rPr>
              <a:t> a kérdést </a:t>
            </a:r>
            <a:r>
              <a:rPr lang="hu-HU" sz="2000" dirty="0" err="1" smtClean="0">
                <a:solidFill>
                  <a:srgbClr val="000000"/>
                </a:solidFill>
              </a:rPr>
              <a:t>megva</a:t>
            </a:r>
            <a:r>
              <a:rPr lang="hu-HU" sz="2000" dirty="0" smtClean="0">
                <a:solidFill>
                  <a:srgbClr val="000000"/>
                </a:solidFill>
              </a:rPr>
              <a:t>́</a:t>
            </a:r>
            <a:r>
              <a:rPr lang="hu-HU" sz="2000" dirty="0" err="1" smtClean="0">
                <a:solidFill>
                  <a:srgbClr val="000000"/>
                </a:solidFill>
              </a:rPr>
              <a:t>laszolja</a:t>
            </a:r>
            <a:r>
              <a:rPr lang="hu-HU" sz="2000" dirty="0" smtClean="0">
                <a:solidFill>
                  <a:srgbClr val="000000"/>
                </a:solidFill>
              </a:rPr>
              <a:t>;</a:t>
            </a:r>
            <a:endParaRPr lang="hu-HU" sz="2000" dirty="0">
              <a:solidFill>
                <a:srgbClr val="000000"/>
              </a:solidFill>
              <a:effectLst/>
            </a:endParaRPr>
          </a:p>
          <a:p>
            <a:r>
              <a:rPr lang="hu-HU" sz="2000" dirty="0">
                <a:solidFill>
                  <a:srgbClr val="000000"/>
                </a:solidFill>
              </a:rPr>
              <a:t>A nemzeti </a:t>
            </a:r>
            <a:r>
              <a:rPr lang="hu-HU" sz="2000" dirty="0" err="1">
                <a:solidFill>
                  <a:srgbClr val="000000"/>
                </a:solidFill>
              </a:rPr>
              <a:t>bíróság</a:t>
            </a:r>
            <a:r>
              <a:rPr lang="hu-HU" sz="2000" dirty="0">
                <a:solidFill>
                  <a:srgbClr val="000000"/>
                </a:solidFill>
              </a:rPr>
              <a:t> ennek </a:t>
            </a:r>
            <a:r>
              <a:rPr lang="hu-HU" sz="2000" dirty="0" err="1">
                <a:solidFill>
                  <a:srgbClr val="000000"/>
                </a:solidFill>
              </a:rPr>
              <a:t>alapján</a:t>
            </a:r>
            <a:r>
              <a:rPr lang="hu-HU" sz="2000" dirty="0">
                <a:solidFill>
                  <a:srgbClr val="000000"/>
                </a:solidFill>
              </a:rPr>
              <a:t> hozza meg az </a:t>
            </a:r>
            <a:r>
              <a:rPr lang="hu-HU" sz="2000" dirty="0" err="1">
                <a:solidFill>
                  <a:srgbClr val="000000"/>
                </a:solidFill>
              </a:rPr>
              <a:t>ítéletét</a:t>
            </a:r>
            <a:r>
              <a:rPr lang="hu-HU" sz="2000" dirty="0">
                <a:solidFill>
                  <a:srgbClr val="000000"/>
                </a:solidFill>
              </a:rPr>
              <a:t>. </a:t>
            </a:r>
            <a:endParaRPr lang="hu-HU" sz="200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hu-HU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hu-HU" sz="2000" dirty="0">
              <a:solidFill>
                <a:srgbClr val="000000"/>
              </a:solidFill>
            </a:endParaRP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xmlns="" id="{57AE00EA-EB6B-2141-BE2B-DBE1DBBDC2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2393741"/>
              </p:ext>
            </p:extLst>
          </p:nvPr>
        </p:nvGraphicFramePr>
        <p:xfrm>
          <a:off x="2034639" y="2908095"/>
          <a:ext cx="8100646" cy="5757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E3ADD8ED-E181-CB4A-8E1D-B0721D1AD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210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3567</TotalTime>
  <Words>1654</Words>
  <Application>Microsoft Office PowerPoint</Application>
  <PresentationFormat>Egyéni</PresentationFormat>
  <Paragraphs>177</Paragraphs>
  <Slides>21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Office-téma</vt:lpstr>
      <vt:lpstr>Az Európai Unió Bírósága és eljárások az EuB előtt</vt:lpstr>
      <vt:lpstr>Az Európai Unió Bírósága (CoJ)</vt:lpstr>
      <vt:lpstr>Az Európai Unió Bíróságának feladata https://www.youtube.com/watch?time_continue=8&amp;v=bIjyIj7RH1Q </vt:lpstr>
      <vt:lpstr>Az Európai Unió Bírósága  - felépítés</vt:lpstr>
      <vt:lpstr>A Bíróság hatásköre</vt:lpstr>
      <vt:lpstr>A Törvényszék hatásköre</vt:lpstr>
      <vt:lpstr>A Bíróság eljárása</vt:lpstr>
      <vt:lpstr>Az Európai Unió Bírósága előtt indítható eljárások</vt:lpstr>
      <vt:lpstr>Előzetes döntéshozatali eljárások I. EUMSZ 267. cikk</vt:lpstr>
      <vt:lpstr>Előzetes döntéshozatali eljárások II.</vt:lpstr>
      <vt:lpstr>Előzetes döntéshozatali eljárások III.</vt:lpstr>
      <vt:lpstr>Előzetes döntéshozatali eljárások IV.</vt:lpstr>
      <vt:lpstr>Előzetes döntéshozatali eljárások VI.</vt:lpstr>
      <vt:lpstr>Kötelezettségszegési eljárások I. </vt:lpstr>
      <vt:lpstr>Kötelezettségszegési eljárások II.  258. cikk</vt:lpstr>
      <vt:lpstr>Kötelezettségszegési eljárások III. </vt:lpstr>
      <vt:lpstr>Kötelezettségszegési eljárások IV.</vt:lpstr>
      <vt:lpstr>Kötelezettségszegési eljárások V.</vt:lpstr>
      <vt:lpstr>Kötelezettségszegési eljárások VI. </vt:lpstr>
      <vt:lpstr>Kötelezettségszegési eljárások VII. 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OliviaNemeth@sulid.hu</dc:creator>
  <cp:lastModifiedBy>Dudás Krisztina Ágnes dr.</cp:lastModifiedBy>
  <cp:revision>90</cp:revision>
  <dcterms:created xsi:type="dcterms:W3CDTF">2019-03-26T09:03:14Z</dcterms:created>
  <dcterms:modified xsi:type="dcterms:W3CDTF">2019-11-18T15:11:45Z</dcterms:modified>
</cp:coreProperties>
</file>